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jpg" ContentType="image/jp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13A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4148" y="1180425"/>
            <a:ext cx="15519703" cy="10461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2615" y="3718442"/>
            <a:ext cx="8235315" cy="3797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hyperlink" Target="https://www.analyticsvidhya.com/blog/2022/06/cartoonify-image-using-opencv-and-python/" TargetMode="External"/><Relationship Id="rId8" Type="http://schemas.openxmlformats.org/officeDocument/2006/relationships/hyperlink" Target="https://data-flair.training/blogs/cartoonify-image-opencv-python/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hyperlink" Target="https://www.analyticsvidhya.com/blog/2022/06/video-game-clustering-using-python/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527" y="0"/>
              <a:ext cx="5669471" cy="45597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5272" y="5804956"/>
              <a:ext cx="2285999" cy="2285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3409" y="4082284"/>
              <a:ext cx="952499" cy="9524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96440" y="3576408"/>
            <a:ext cx="6924040" cy="29959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0400"/>
              </a:lnSpc>
              <a:spcBef>
                <a:spcPts val="105"/>
              </a:spcBef>
            </a:pPr>
            <a:r>
              <a:rPr dirty="0" sz="8750" spc="400" b="0">
                <a:latin typeface="Trebuchet MS"/>
                <a:cs typeface="Trebuchet MS"/>
              </a:rPr>
              <a:t>CARTOONIFY</a:t>
            </a:r>
            <a:endParaRPr sz="8750">
              <a:latin typeface="Trebuchet MS"/>
              <a:cs typeface="Trebuchet MS"/>
            </a:endParaRPr>
          </a:p>
          <a:p>
            <a:pPr marL="12700">
              <a:lnSpc>
                <a:spcPts val="12980"/>
              </a:lnSpc>
            </a:pPr>
            <a:r>
              <a:rPr dirty="0" sz="10900" spc="745"/>
              <a:t>IMAGE</a:t>
            </a:r>
            <a:endParaRPr sz="10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013" y="3233032"/>
            <a:ext cx="5286986" cy="52832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2765" y="3233032"/>
            <a:ext cx="5286987" cy="5283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08710">
              <a:lnSpc>
                <a:spcPct val="100000"/>
              </a:lnSpc>
              <a:spcBef>
                <a:spcPts val="100"/>
              </a:spcBef>
            </a:pPr>
            <a:r>
              <a:rPr dirty="0" spc="355"/>
              <a:t>NORMAL</a:t>
            </a:r>
            <a:r>
              <a:rPr dirty="0" spc="-490"/>
              <a:t> </a:t>
            </a:r>
            <a:r>
              <a:rPr dirty="0" spc="380"/>
              <a:t>IMAGE</a:t>
            </a:r>
            <a:r>
              <a:rPr dirty="0" spc="-490"/>
              <a:t> </a:t>
            </a:r>
            <a:r>
              <a:rPr dirty="0" spc="145"/>
              <a:t>TO</a:t>
            </a:r>
            <a:r>
              <a:rPr dirty="0" spc="-484"/>
              <a:t> </a:t>
            </a:r>
            <a:r>
              <a:rPr dirty="0" spc="335"/>
              <a:t>CARTOONED</a:t>
            </a:r>
            <a:r>
              <a:rPr dirty="0" spc="-490"/>
              <a:t> </a:t>
            </a:r>
            <a:r>
              <a:rPr dirty="0" spc="360"/>
              <a:t>IMAGE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6839" y="1452562"/>
            <a:ext cx="11744324" cy="8486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0368" y="347179"/>
            <a:ext cx="549084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65">
                <a:latin typeface="Calibri"/>
                <a:cs typeface="Calibri"/>
              </a:rPr>
              <a:t>CODE</a:t>
            </a:r>
            <a:r>
              <a:rPr dirty="0" spc="-75">
                <a:latin typeface="Calibri"/>
                <a:cs typeface="Calibri"/>
              </a:rPr>
              <a:t> </a:t>
            </a:r>
            <a:r>
              <a:rPr dirty="0" spc="490">
                <a:latin typeface="Calibri"/>
                <a:cs typeface="Calibri"/>
              </a:rPr>
              <a:t>SNIPPETS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609110" y="0"/>
            <a:ext cx="11678920" cy="9817735"/>
            <a:chOff x="6609110" y="0"/>
            <a:chExt cx="11678920" cy="98177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4559" y="0"/>
              <a:ext cx="8803440" cy="63881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4427" y="1732874"/>
              <a:ext cx="4790763" cy="68325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8024" y="1732874"/>
              <a:ext cx="4790763" cy="68325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9110" y="7283822"/>
              <a:ext cx="2533649" cy="25336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8423" y="7283822"/>
              <a:ext cx="2533649" cy="253364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3957" y="4498169"/>
              <a:ext cx="2867024" cy="12953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3381439"/>
            <a:ext cx="4247515" cy="1726564"/>
          </a:xfrm>
          <a:prstGeom prst="rect"/>
        </p:spPr>
        <p:txBody>
          <a:bodyPr wrap="square" lIns="0" tIns="32384" rIns="0" bIns="0" rtlCol="0" vert="horz">
            <a:spAutoFit/>
          </a:bodyPr>
          <a:lstStyle/>
          <a:p>
            <a:pPr marL="615315" marR="5080" indent="-603250">
              <a:lnSpc>
                <a:spcPts val="6670"/>
              </a:lnSpc>
              <a:spcBef>
                <a:spcPts val="254"/>
              </a:spcBef>
            </a:pPr>
            <a:r>
              <a:rPr dirty="0" spc="550">
                <a:latin typeface="Calibri"/>
                <a:cs typeface="Calibri"/>
              </a:rPr>
              <a:t>EXPECTED </a:t>
            </a:r>
            <a:r>
              <a:rPr dirty="0" spc="525">
                <a:latin typeface="Calibri"/>
                <a:cs typeface="Calibri"/>
              </a:rPr>
              <a:t>OUTCOME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6836791" y="8121088"/>
            <a:ext cx="208026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445">
                <a:latin typeface="Arial Black"/>
                <a:cs typeface="Arial Black"/>
              </a:rPr>
              <a:t>INPUT</a:t>
            </a:r>
            <a:endParaRPr sz="5200">
              <a:latin typeface="Arial Black"/>
              <a:cs typeface="Arial Black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753646" y="8266301"/>
            <a:ext cx="2264410" cy="676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250" spc="-400">
                <a:latin typeface="Arial Black"/>
                <a:cs typeface="Arial Black"/>
              </a:rPr>
              <a:t>OUTPUT</a:t>
            </a:r>
            <a:endParaRPr sz="42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501239" y="1028701"/>
            <a:ext cx="9787255" cy="9258300"/>
            <a:chOff x="8501239" y="1028701"/>
            <a:chExt cx="9787255" cy="9258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1239" y="4741722"/>
              <a:ext cx="9786760" cy="55371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393384" y="1099419"/>
              <a:ext cx="6093460" cy="9187815"/>
            </a:xfrm>
            <a:custGeom>
              <a:avLst/>
              <a:gdLst/>
              <a:ahLst/>
              <a:cxnLst/>
              <a:rect l="l" t="t" r="r" b="b"/>
              <a:pathLst>
                <a:path w="6093459" h="9187815">
                  <a:moveTo>
                    <a:pt x="5378346" y="12699"/>
                  </a:moveTo>
                  <a:lnTo>
                    <a:pt x="715091" y="12699"/>
                  </a:lnTo>
                  <a:lnTo>
                    <a:pt x="762320" y="0"/>
                  </a:lnTo>
                  <a:lnTo>
                    <a:pt x="5331117" y="0"/>
                  </a:lnTo>
                  <a:lnTo>
                    <a:pt x="5378346" y="12699"/>
                  </a:lnTo>
                  <a:close/>
                </a:path>
                <a:path w="6093459" h="9187815">
                  <a:moveTo>
                    <a:pt x="320221" y="9187579"/>
                  </a:moveTo>
                  <a:lnTo>
                    <a:pt x="0" y="9187579"/>
                  </a:lnTo>
                  <a:lnTo>
                    <a:pt x="0" y="850899"/>
                  </a:lnTo>
                  <a:lnTo>
                    <a:pt x="1360" y="812799"/>
                  </a:lnTo>
                  <a:lnTo>
                    <a:pt x="5394" y="761999"/>
                  </a:lnTo>
                  <a:lnTo>
                    <a:pt x="12029" y="711199"/>
                  </a:lnTo>
                  <a:lnTo>
                    <a:pt x="21191" y="660399"/>
                  </a:lnTo>
                  <a:lnTo>
                    <a:pt x="32808" y="622299"/>
                  </a:lnTo>
                  <a:lnTo>
                    <a:pt x="46808" y="571499"/>
                  </a:lnTo>
                  <a:lnTo>
                    <a:pt x="63117" y="533399"/>
                  </a:lnTo>
                  <a:lnTo>
                    <a:pt x="81662" y="495299"/>
                  </a:lnTo>
                  <a:lnTo>
                    <a:pt x="102373" y="444499"/>
                  </a:lnTo>
                  <a:lnTo>
                    <a:pt x="125174" y="406399"/>
                  </a:lnTo>
                  <a:lnTo>
                    <a:pt x="149994" y="368299"/>
                  </a:lnTo>
                  <a:lnTo>
                    <a:pt x="176760" y="330199"/>
                  </a:lnTo>
                  <a:lnTo>
                    <a:pt x="205400" y="304799"/>
                  </a:lnTo>
                  <a:lnTo>
                    <a:pt x="235840" y="266699"/>
                  </a:lnTo>
                  <a:lnTo>
                    <a:pt x="268007" y="228599"/>
                  </a:lnTo>
                  <a:lnTo>
                    <a:pt x="301830" y="203199"/>
                  </a:lnTo>
                  <a:lnTo>
                    <a:pt x="337235" y="177799"/>
                  </a:lnTo>
                  <a:lnTo>
                    <a:pt x="374150" y="152399"/>
                  </a:lnTo>
                  <a:lnTo>
                    <a:pt x="412502" y="126999"/>
                  </a:lnTo>
                  <a:lnTo>
                    <a:pt x="452218" y="101599"/>
                  </a:lnTo>
                  <a:lnTo>
                    <a:pt x="493226" y="76199"/>
                  </a:lnTo>
                  <a:lnTo>
                    <a:pt x="535452" y="63499"/>
                  </a:lnTo>
                  <a:lnTo>
                    <a:pt x="578824" y="38099"/>
                  </a:lnTo>
                  <a:lnTo>
                    <a:pt x="668717" y="12699"/>
                  </a:lnTo>
                  <a:lnTo>
                    <a:pt x="5424721" y="12699"/>
                  </a:lnTo>
                  <a:lnTo>
                    <a:pt x="5514613" y="38099"/>
                  </a:lnTo>
                  <a:lnTo>
                    <a:pt x="5557985" y="63499"/>
                  </a:lnTo>
                  <a:lnTo>
                    <a:pt x="5600212" y="76199"/>
                  </a:lnTo>
                  <a:lnTo>
                    <a:pt x="5641219" y="101599"/>
                  </a:lnTo>
                  <a:lnTo>
                    <a:pt x="5680935" y="126999"/>
                  </a:lnTo>
                  <a:lnTo>
                    <a:pt x="5719287" y="152399"/>
                  </a:lnTo>
                  <a:lnTo>
                    <a:pt x="5756202" y="177799"/>
                  </a:lnTo>
                  <a:lnTo>
                    <a:pt x="5791607" y="203199"/>
                  </a:lnTo>
                  <a:lnTo>
                    <a:pt x="5825430" y="228599"/>
                  </a:lnTo>
                  <a:lnTo>
                    <a:pt x="5857598" y="266699"/>
                  </a:lnTo>
                  <a:lnTo>
                    <a:pt x="5888038" y="304799"/>
                  </a:lnTo>
                  <a:lnTo>
                    <a:pt x="5902358" y="317499"/>
                  </a:lnTo>
                  <a:lnTo>
                    <a:pt x="731831" y="317499"/>
                  </a:lnTo>
                  <a:lnTo>
                    <a:pt x="685781" y="330199"/>
                  </a:lnTo>
                  <a:lnTo>
                    <a:pt x="641460" y="355599"/>
                  </a:lnTo>
                  <a:lnTo>
                    <a:pt x="599084" y="368299"/>
                  </a:lnTo>
                  <a:lnTo>
                    <a:pt x="558866" y="393699"/>
                  </a:lnTo>
                  <a:lnTo>
                    <a:pt x="521020" y="419099"/>
                  </a:lnTo>
                  <a:lnTo>
                    <a:pt x="485762" y="444499"/>
                  </a:lnTo>
                  <a:lnTo>
                    <a:pt x="453305" y="482599"/>
                  </a:lnTo>
                  <a:lnTo>
                    <a:pt x="423864" y="520699"/>
                  </a:lnTo>
                  <a:lnTo>
                    <a:pt x="397653" y="558799"/>
                  </a:lnTo>
                  <a:lnTo>
                    <a:pt x="374886" y="596899"/>
                  </a:lnTo>
                  <a:lnTo>
                    <a:pt x="355778" y="634999"/>
                  </a:lnTo>
                  <a:lnTo>
                    <a:pt x="340544" y="685799"/>
                  </a:lnTo>
                  <a:lnTo>
                    <a:pt x="329396" y="723899"/>
                  </a:lnTo>
                  <a:lnTo>
                    <a:pt x="322551" y="774699"/>
                  </a:lnTo>
                  <a:lnTo>
                    <a:pt x="320221" y="825499"/>
                  </a:lnTo>
                  <a:lnTo>
                    <a:pt x="320221" y="9187579"/>
                  </a:lnTo>
                  <a:close/>
                </a:path>
                <a:path w="6093459" h="9187815">
                  <a:moveTo>
                    <a:pt x="4369161" y="736599"/>
                  </a:moveTo>
                  <a:lnTo>
                    <a:pt x="1730434" y="736599"/>
                  </a:lnTo>
                  <a:lnTo>
                    <a:pt x="1686530" y="723899"/>
                  </a:lnTo>
                  <a:lnTo>
                    <a:pt x="1645508" y="711199"/>
                  </a:lnTo>
                  <a:lnTo>
                    <a:pt x="1607978" y="685799"/>
                  </a:lnTo>
                  <a:lnTo>
                    <a:pt x="1574548" y="660399"/>
                  </a:lnTo>
                  <a:lnTo>
                    <a:pt x="1545830" y="622299"/>
                  </a:lnTo>
                  <a:lnTo>
                    <a:pt x="1522432" y="584199"/>
                  </a:lnTo>
                  <a:lnTo>
                    <a:pt x="1504965" y="546099"/>
                  </a:lnTo>
                  <a:lnTo>
                    <a:pt x="1494037" y="495299"/>
                  </a:lnTo>
                  <a:lnTo>
                    <a:pt x="1490259" y="457199"/>
                  </a:lnTo>
                  <a:lnTo>
                    <a:pt x="1490259" y="317499"/>
                  </a:lnTo>
                  <a:lnTo>
                    <a:pt x="4609336" y="317499"/>
                  </a:lnTo>
                  <a:lnTo>
                    <a:pt x="4609336" y="393699"/>
                  </a:lnTo>
                  <a:lnTo>
                    <a:pt x="3749078" y="393699"/>
                  </a:lnTo>
                  <a:lnTo>
                    <a:pt x="3724494" y="419099"/>
                  </a:lnTo>
                  <a:lnTo>
                    <a:pt x="2621954" y="419099"/>
                  </a:lnTo>
                  <a:lnTo>
                    <a:pt x="2605260" y="431799"/>
                  </a:lnTo>
                  <a:lnTo>
                    <a:pt x="2593762" y="444499"/>
                  </a:lnTo>
                  <a:lnTo>
                    <a:pt x="2589481" y="469899"/>
                  </a:lnTo>
                  <a:lnTo>
                    <a:pt x="2593762" y="495299"/>
                  </a:lnTo>
                  <a:lnTo>
                    <a:pt x="2605260" y="507999"/>
                  </a:lnTo>
                  <a:lnTo>
                    <a:pt x="2621954" y="520699"/>
                  </a:lnTo>
                  <a:lnTo>
                    <a:pt x="3723340" y="520699"/>
                  </a:lnTo>
                  <a:lnTo>
                    <a:pt x="3747779" y="533399"/>
                  </a:lnTo>
                  <a:lnTo>
                    <a:pt x="3777992" y="546099"/>
                  </a:lnTo>
                  <a:lnTo>
                    <a:pt x="4594630" y="546099"/>
                  </a:lnTo>
                  <a:lnTo>
                    <a:pt x="4577163" y="584199"/>
                  </a:lnTo>
                  <a:lnTo>
                    <a:pt x="4553765" y="622299"/>
                  </a:lnTo>
                  <a:lnTo>
                    <a:pt x="4525047" y="660399"/>
                  </a:lnTo>
                  <a:lnTo>
                    <a:pt x="4491618" y="685799"/>
                  </a:lnTo>
                  <a:lnTo>
                    <a:pt x="4454087" y="711199"/>
                  </a:lnTo>
                  <a:lnTo>
                    <a:pt x="4413065" y="723899"/>
                  </a:lnTo>
                  <a:lnTo>
                    <a:pt x="4369161" y="736599"/>
                  </a:lnTo>
                  <a:close/>
                </a:path>
                <a:path w="6093459" h="9187815">
                  <a:moveTo>
                    <a:pt x="6093438" y="9187579"/>
                  </a:moveTo>
                  <a:lnTo>
                    <a:pt x="5776296" y="9187579"/>
                  </a:lnTo>
                  <a:lnTo>
                    <a:pt x="5776296" y="825499"/>
                  </a:lnTo>
                  <a:lnTo>
                    <a:pt x="5773966" y="774699"/>
                  </a:lnTo>
                  <a:lnTo>
                    <a:pt x="5767121" y="723899"/>
                  </a:lnTo>
                  <a:lnTo>
                    <a:pt x="5755973" y="685799"/>
                  </a:lnTo>
                  <a:lnTo>
                    <a:pt x="5740738" y="634999"/>
                  </a:lnTo>
                  <a:lnTo>
                    <a:pt x="5721631" y="596899"/>
                  </a:lnTo>
                  <a:lnTo>
                    <a:pt x="5698864" y="558799"/>
                  </a:lnTo>
                  <a:lnTo>
                    <a:pt x="5672653" y="520699"/>
                  </a:lnTo>
                  <a:lnTo>
                    <a:pt x="5643212" y="482599"/>
                  </a:lnTo>
                  <a:lnTo>
                    <a:pt x="5610755" y="444499"/>
                  </a:lnTo>
                  <a:lnTo>
                    <a:pt x="5575496" y="419099"/>
                  </a:lnTo>
                  <a:lnTo>
                    <a:pt x="5537651" y="393699"/>
                  </a:lnTo>
                  <a:lnTo>
                    <a:pt x="5497433" y="368299"/>
                  </a:lnTo>
                  <a:lnTo>
                    <a:pt x="5455056" y="355599"/>
                  </a:lnTo>
                  <a:lnTo>
                    <a:pt x="5410736" y="330199"/>
                  </a:lnTo>
                  <a:lnTo>
                    <a:pt x="5364685" y="317499"/>
                  </a:lnTo>
                  <a:lnTo>
                    <a:pt x="5902358" y="317499"/>
                  </a:lnTo>
                  <a:lnTo>
                    <a:pt x="5943443" y="368299"/>
                  </a:lnTo>
                  <a:lnTo>
                    <a:pt x="5968264" y="406399"/>
                  </a:lnTo>
                  <a:lnTo>
                    <a:pt x="5991065" y="444499"/>
                  </a:lnTo>
                  <a:lnTo>
                    <a:pt x="6011775" y="495299"/>
                  </a:lnTo>
                  <a:lnTo>
                    <a:pt x="6030321" y="533399"/>
                  </a:lnTo>
                  <a:lnTo>
                    <a:pt x="6046630" y="571499"/>
                  </a:lnTo>
                  <a:lnTo>
                    <a:pt x="6060629" y="622299"/>
                  </a:lnTo>
                  <a:lnTo>
                    <a:pt x="6072247" y="660399"/>
                  </a:lnTo>
                  <a:lnTo>
                    <a:pt x="6081409" y="711199"/>
                  </a:lnTo>
                  <a:lnTo>
                    <a:pt x="6088043" y="761999"/>
                  </a:lnTo>
                  <a:lnTo>
                    <a:pt x="6092077" y="812799"/>
                  </a:lnTo>
                  <a:lnTo>
                    <a:pt x="6093438" y="850899"/>
                  </a:lnTo>
                  <a:lnTo>
                    <a:pt x="6093438" y="9187579"/>
                  </a:lnTo>
                  <a:close/>
                </a:path>
                <a:path w="6093459" h="9187815">
                  <a:moveTo>
                    <a:pt x="4594630" y="546099"/>
                  </a:moveTo>
                  <a:lnTo>
                    <a:pt x="3777992" y="546099"/>
                  </a:lnTo>
                  <a:lnTo>
                    <a:pt x="3808206" y="533399"/>
                  </a:lnTo>
                  <a:lnTo>
                    <a:pt x="3832646" y="520699"/>
                  </a:lnTo>
                  <a:lnTo>
                    <a:pt x="3849003" y="495299"/>
                  </a:lnTo>
                  <a:lnTo>
                    <a:pt x="3854969" y="469899"/>
                  </a:lnTo>
                  <a:lnTo>
                    <a:pt x="3849003" y="431799"/>
                  </a:lnTo>
                  <a:lnTo>
                    <a:pt x="3832646" y="419099"/>
                  </a:lnTo>
                  <a:lnTo>
                    <a:pt x="3808206" y="393699"/>
                  </a:lnTo>
                  <a:lnTo>
                    <a:pt x="4609336" y="393699"/>
                  </a:lnTo>
                  <a:lnTo>
                    <a:pt x="4609336" y="457199"/>
                  </a:lnTo>
                  <a:lnTo>
                    <a:pt x="4605558" y="495299"/>
                  </a:lnTo>
                  <a:lnTo>
                    <a:pt x="4594630" y="546099"/>
                  </a:lnTo>
                  <a:close/>
                </a:path>
                <a:path w="6093459" h="9187815">
                  <a:moveTo>
                    <a:pt x="3723340" y="520699"/>
                  </a:moveTo>
                  <a:lnTo>
                    <a:pt x="3400665" y="520699"/>
                  </a:lnTo>
                  <a:lnTo>
                    <a:pt x="3417360" y="507999"/>
                  </a:lnTo>
                  <a:lnTo>
                    <a:pt x="3428858" y="495299"/>
                  </a:lnTo>
                  <a:lnTo>
                    <a:pt x="3433140" y="469899"/>
                  </a:lnTo>
                  <a:lnTo>
                    <a:pt x="3428858" y="444499"/>
                  </a:lnTo>
                  <a:lnTo>
                    <a:pt x="3417360" y="431799"/>
                  </a:lnTo>
                  <a:lnTo>
                    <a:pt x="3400665" y="419099"/>
                  </a:lnTo>
                  <a:lnTo>
                    <a:pt x="3724494" y="419099"/>
                  </a:lnTo>
                  <a:lnTo>
                    <a:pt x="3707415" y="431799"/>
                  </a:lnTo>
                  <a:lnTo>
                    <a:pt x="3701017" y="469899"/>
                  </a:lnTo>
                  <a:lnTo>
                    <a:pt x="3706982" y="495299"/>
                  </a:lnTo>
                  <a:lnTo>
                    <a:pt x="3723340" y="520699"/>
                  </a:lnTo>
                  <a:close/>
                </a:path>
              </a:pathLst>
            </a:custGeom>
            <a:solidFill>
              <a:srgbClr val="B666B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3606" y="1407425"/>
              <a:ext cx="5456074" cy="88795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2982866" y="1509033"/>
              <a:ext cx="843915" cy="104775"/>
            </a:xfrm>
            <a:custGeom>
              <a:avLst/>
              <a:gdLst/>
              <a:ahLst/>
              <a:cxnLst/>
              <a:rect l="l" t="t" r="r" b="b"/>
              <a:pathLst>
                <a:path w="843915" h="104775">
                  <a:moveTo>
                    <a:pt x="791314" y="104687"/>
                  </a:moveTo>
                  <a:lnTo>
                    <a:pt x="52342" y="104687"/>
                  </a:lnTo>
                  <a:lnTo>
                    <a:pt x="32474" y="100838"/>
                  </a:lnTo>
                  <a:lnTo>
                    <a:pt x="15780" y="90062"/>
                  </a:lnTo>
                  <a:lnTo>
                    <a:pt x="4281" y="73512"/>
                  </a:lnTo>
                  <a:lnTo>
                    <a:pt x="0" y="52343"/>
                  </a:lnTo>
                  <a:lnTo>
                    <a:pt x="4281" y="31175"/>
                  </a:lnTo>
                  <a:lnTo>
                    <a:pt x="15779" y="14625"/>
                  </a:lnTo>
                  <a:lnTo>
                    <a:pt x="32473" y="3848"/>
                  </a:lnTo>
                  <a:lnTo>
                    <a:pt x="52342" y="0"/>
                  </a:lnTo>
                  <a:lnTo>
                    <a:pt x="791314" y="0"/>
                  </a:lnTo>
                  <a:lnTo>
                    <a:pt x="811184" y="3848"/>
                  </a:lnTo>
                  <a:lnTo>
                    <a:pt x="827878" y="14625"/>
                  </a:lnTo>
                  <a:lnTo>
                    <a:pt x="839377" y="31175"/>
                  </a:lnTo>
                  <a:lnTo>
                    <a:pt x="843658" y="52343"/>
                  </a:lnTo>
                  <a:lnTo>
                    <a:pt x="839377" y="73512"/>
                  </a:lnTo>
                  <a:lnTo>
                    <a:pt x="827878" y="90062"/>
                  </a:lnTo>
                  <a:lnTo>
                    <a:pt x="811184" y="100838"/>
                  </a:lnTo>
                  <a:lnTo>
                    <a:pt x="791314" y="104687"/>
                  </a:lnTo>
                  <a:close/>
                </a:path>
              </a:pathLst>
            </a:custGeom>
            <a:solidFill>
              <a:srgbClr val="F56E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94348" y="1484400"/>
              <a:ext cx="154059" cy="15395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264064" y="2691396"/>
              <a:ext cx="6343015" cy="2974975"/>
            </a:xfrm>
            <a:custGeom>
              <a:avLst/>
              <a:gdLst/>
              <a:ahLst/>
              <a:cxnLst/>
              <a:rect l="l" t="t" r="r" b="b"/>
              <a:pathLst>
                <a:path w="6343015" h="2974975">
                  <a:moveTo>
                    <a:pt x="67729" y="2038324"/>
                  </a:moveTo>
                  <a:lnTo>
                    <a:pt x="41567" y="2043722"/>
                  </a:lnTo>
                  <a:lnTo>
                    <a:pt x="20002" y="2058339"/>
                  </a:lnTo>
                  <a:lnTo>
                    <a:pt x="5384" y="2079891"/>
                  </a:lnTo>
                  <a:lnTo>
                    <a:pt x="0" y="2106066"/>
                  </a:lnTo>
                  <a:lnTo>
                    <a:pt x="0" y="2906623"/>
                  </a:lnTo>
                  <a:lnTo>
                    <a:pt x="5384" y="2932785"/>
                  </a:lnTo>
                  <a:lnTo>
                    <a:pt x="20002" y="2954350"/>
                  </a:lnTo>
                  <a:lnTo>
                    <a:pt x="41567" y="2968968"/>
                  </a:lnTo>
                  <a:lnTo>
                    <a:pt x="67729" y="2974365"/>
                  </a:lnTo>
                  <a:lnTo>
                    <a:pt x="67729" y="2038324"/>
                  </a:lnTo>
                  <a:close/>
                </a:path>
                <a:path w="6343015" h="2974975">
                  <a:moveTo>
                    <a:pt x="67729" y="902157"/>
                  </a:moveTo>
                  <a:lnTo>
                    <a:pt x="41567" y="907072"/>
                  </a:lnTo>
                  <a:lnTo>
                    <a:pt x="20002" y="920635"/>
                  </a:lnTo>
                  <a:lnTo>
                    <a:pt x="5384" y="941133"/>
                  </a:lnTo>
                  <a:lnTo>
                    <a:pt x="0" y="966812"/>
                  </a:lnTo>
                  <a:lnTo>
                    <a:pt x="0" y="1767370"/>
                  </a:lnTo>
                  <a:lnTo>
                    <a:pt x="5384" y="1793544"/>
                  </a:lnTo>
                  <a:lnTo>
                    <a:pt x="20002" y="1815096"/>
                  </a:lnTo>
                  <a:lnTo>
                    <a:pt x="41567" y="1829727"/>
                  </a:lnTo>
                  <a:lnTo>
                    <a:pt x="67729" y="1835111"/>
                  </a:lnTo>
                  <a:lnTo>
                    <a:pt x="67729" y="902157"/>
                  </a:lnTo>
                  <a:close/>
                </a:path>
                <a:path w="6343015" h="2974975">
                  <a:moveTo>
                    <a:pt x="67729" y="0"/>
                  </a:moveTo>
                  <a:lnTo>
                    <a:pt x="41567" y="4902"/>
                  </a:lnTo>
                  <a:lnTo>
                    <a:pt x="20002" y="18465"/>
                  </a:lnTo>
                  <a:lnTo>
                    <a:pt x="5384" y="38963"/>
                  </a:lnTo>
                  <a:lnTo>
                    <a:pt x="0" y="64655"/>
                  </a:lnTo>
                  <a:lnTo>
                    <a:pt x="0" y="449541"/>
                  </a:lnTo>
                  <a:lnTo>
                    <a:pt x="5384" y="475716"/>
                  </a:lnTo>
                  <a:lnTo>
                    <a:pt x="20002" y="497268"/>
                  </a:lnTo>
                  <a:lnTo>
                    <a:pt x="41567" y="511886"/>
                  </a:lnTo>
                  <a:lnTo>
                    <a:pt x="67729" y="517283"/>
                  </a:lnTo>
                  <a:lnTo>
                    <a:pt x="67729" y="0"/>
                  </a:lnTo>
                  <a:close/>
                </a:path>
                <a:path w="6343015" h="2974975">
                  <a:moveTo>
                    <a:pt x="6342837" y="1245958"/>
                  </a:moveTo>
                  <a:lnTo>
                    <a:pt x="6332055" y="1230083"/>
                  </a:lnTo>
                  <a:lnTo>
                    <a:pt x="6310503" y="1215453"/>
                  </a:lnTo>
                  <a:lnTo>
                    <a:pt x="6284328" y="1210068"/>
                  </a:lnTo>
                  <a:lnTo>
                    <a:pt x="6284328" y="2709557"/>
                  </a:lnTo>
                  <a:lnTo>
                    <a:pt x="6310503" y="2704173"/>
                  </a:lnTo>
                  <a:lnTo>
                    <a:pt x="6332055" y="2689542"/>
                  </a:lnTo>
                  <a:lnTo>
                    <a:pt x="6342837" y="2673667"/>
                  </a:lnTo>
                  <a:lnTo>
                    <a:pt x="6342837" y="12459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331804" y="1033999"/>
              <a:ext cx="6216650" cy="9253220"/>
            </a:xfrm>
            <a:custGeom>
              <a:avLst/>
              <a:gdLst/>
              <a:ahLst/>
              <a:cxnLst/>
              <a:rect l="l" t="t" r="r" b="b"/>
              <a:pathLst>
                <a:path w="6216650" h="9253220">
                  <a:moveTo>
                    <a:pt x="5399960" y="12699"/>
                  </a:moveTo>
                  <a:lnTo>
                    <a:pt x="819532" y="12699"/>
                  </a:lnTo>
                  <a:lnTo>
                    <a:pt x="869764" y="0"/>
                  </a:lnTo>
                  <a:lnTo>
                    <a:pt x="5349863" y="0"/>
                  </a:lnTo>
                  <a:lnTo>
                    <a:pt x="5399960" y="12699"/>
                  </a:lnTo>
                  <a:close/>
                </a:path>
                <a:path w="6216650" h="9253220">
                  <a:moveTo>
                    <a:pt x="61581" y="9252999"/>
                  </a:moveTo>
                  <a:lnTo>
                    <a:pt x="0" y="9252999"/>
                  </a:lnTo>
                  <a:lnTo>
                    <a:pt x="0" y="927099"/>
                  </a:lnTo>
                  <a:lnTo>
                    <a:pt x="1154" y="876299"/>
                  </a:lnTo>
                  <a:lnTo>
                    <a:pt x="4618" y="825499"/>
                  </a:lnTo>
                  <a:lnTo>
                    <a:pt x="10391" y="787399"/>
                  </a:lnTo>
                  <a:lnTo>
                    <a:pt x="18473" y="736599"/>
                  </a:lnTo>
                  <a:lnTo>
                    <a:pt x="28095" y="698499"/>
                  </a:lnTo>
                  <a:lnTo>
                    <a:pt x="33628" y="673099"/>
                  </a:lnTo>
                  <a:lnTo>
                    <a:pt x="40027" y="647699"/>
                  </a:lnTo>
                  <a:lnTo>
                    <a:pt x="51670" y="609599"/>
                  </a:lnTo>
                  <a:lnTo>
                    <a:pt x="63889" y="584199"/>
                  </a:lnTo>
                  <a:lnTo>
                    <a:pt x="77264" y="558799"/>
                  </a:lnTo>
                  <a:lnTo>
                    <a:pt x="92370" y="520699"/>
                  </a:lnTo>
                  <a:lnTo>
                    <a:pt x="102137" y="507999"/>
                  </a:lnTo>
                  <a:lnTo>
                    <a:pt x="112769" y="482599"/>
                  </a:lnTo>
                  <a:lnTo>
                    <a:pt x="123979" y="457199"/>
                  </a:lnTo>
                  <a:lnTo>
                    <a:pt x="147072" y="431799"/>
                  </a:lnTo>
                  <a:lnTo>
                    <a:pt x="158955" y="406399"/>
                  </a:lnTo>
                  <a:lnTo>
                    <a:pt x="171416" y="393699"/>
                  </a:lnTo>
                  <a:lnTo>
                    <a:pt x="204275" y="342899"/>
                  </a:lnTo>
                  <a:lnTo>
                    <a:pt x="247959" y="292099"/>
                  </a:lnTo>
                  <a:lnTo>
                    <a:pt x="335616" y="215899"/>
                  </a:lnTo>
                  <a:lnTo>
                    <a:pt x="372713" y="177799"/>
                  </a:lnTo>
                  <a:lnTo>
                    <a:pt x="411467" y="152399"/>
                  </a:lnTo>
                  <a:lnTo>
                    <a:pt x="451784" y="126999"/>
                  </a:lnTo>
                  <a:lnTo>
                    <a:pt x="493574" y="101599"/>
                  </a:lnTo>
                  <a:lnTo>
                    <a:pt x="536742" y="88899"/>
                  </a:lnTo>
                  <a:lnTo>
                    <a:pt x="581197" y="63499"/>
                  </a:lnTo>
                  <a:lnTo>
                    <a:pt x="721356" y="25399"/>
                  </a:lnTo>
                  <a:lnTo>
                    <a:pt x="770032" y="12699"/>
                  </a:lnTo>
                  <a:lnTo>
                    <a:pt x="5449267" y="12699"/>
                  </a:lnTo>
                  <a:lnTo>
                    <a:pt x="5497716" y="25399"/>
                  </a:lnTo>
                  <a:lnTo>
                    <a:pt x="5637245" y="63499"/>
                  </a:lnTo>
                  <a:lnTo>
                    <a:pt x="823902" y="63499"/>
                  </a:lnTo>
                  <a:lnTo>
                    <a:pt x="776672" y="76199"/>
                  </a:lnTo>
                  <a:lnTo>
                    <a:pt x="640405" y="114299"/>
                  </a:lnTo>
                  <a:lnTo>
                    <a:pt x="554807" y="139699"/>
                  </a:lnTo>
                  <a:lnTo>
                    <a:pt x="513799" y="165099"/>
                  </a:lnTo>
                  <a:lnTo>
                    <a:pt x="474083" y="190499"/>
                  </a:lnTo>
                  <a:lnTo>
                    <a:pt x="435731" y="215899"/>
                  </a:lnTo>
                  <a:lnTo>
                    <a:pt x="398816" y="241299"/>
                  </a:lnTo>
                  <a:lnTo>
                    <a:pt x="363411" y="266699"/>
                  </a:lnTo>
                  <a:lnTo>
                    <a:pt x="329588" y="304799"/>
                  </a:lnTo>
                  <a:lnTo>
                    <a:pt x="297421" y="330199"/>
                  </a:lnTo>
                  <a:lnTo>
                    <a:pt x="266981" y="368299"/>
                  </a:lnTo>
                  <a:lnTo>
                    <a:pt x="238341" y="406399"/>
                  </a:lnTo>
                  <a:lnTo>
                    <a:pt x="211575" y="431799"/>
                  </a:lnTo>
                  <a:lnTo>
                    <a:pt x="186755" y="469899"/>
                  </a:lnTo>
                  <a:lnTo>
                    <a:pt x="163954" y="520699"/>
                  </a:lnTo>
                  <a:lnTo>
                    <a:pt x="143244" y="558799"/>
                  </a:lnTo>
                  <a:lnTo>
                    <a:pt x="124698" y="596899"/>
                  </a:lnTo>
                  <a:lnTo>
                    <a:pt x="108389" y="647699"/>
                  </a:lnTo>
                  <a:lnTo>
                    <a:pt x="94390" y="685799"/>
                  </a:lnTo>
                  <a:lnTo>
                    <a:pt x="82772" y="736599"/>
                  </a:lnTo>
                  <a:lnTo>
                    <a:pt x="73610" y="774699"/>
                  </a:lnTo>
                  <a:lnTo>
                    <a:pt x="66976" y="825499"/>
                  </a:lnTo>
                  <a:lnTo>
                    <a:pt x="62942" y="876299"/>
                  </a:lnTo>
                  <a:lnTo>
                    <a:pt x="61581" y="927099"/>
                  </a:lnTo>
                  <a:lnTo>
                    <a:pt x="61581" y="9252999"/>
                  </a:lnTo>
                  <a:close/>
                </a:path>
                <a:path w="6216650" h="9253220">
                  <a:moveTo>
                    <a:pt x="6216599" y="9252999"/>
                  </a:moveTo>
                  <a:lnTo>
                    <a:pt x="6155019" y="9252999"/>
                  </a:lnTo>
                  <a:lnTo>
                    <a:pt x="6155019" y="927099"/>
                  </a:lnTo>
                  <a:lnTo>
                    <a:pt x="6153658" y="876299"/>
                  </a:lnTo>
                  <a:lnTo>
                    <a:pt x="6149624" y="825499"/>
                  </a:lnTo>
                  <a:lnTo>
                    <a:pt x="6142989" y="774699"/>
                  </a:lnTo>
                  <a:lnTo>
                    <a:pt x="6133827" y="736599"/>
                  </a:lnTo>
                  <a:lnTo>
                    <a:pt x="6122210" y="685799"/>
                  </a:lnTo>
                  <a:lnTo>
                    <a:pt x="6108211" y="647699"/>
                  </a:lnTo>
                  <a:lnTo>
                    <a:pt x="6091902" y="596899"/>
                  </a:lnTo>
                  <a:lnTo>
                    <a:pt x="6073356" y="558799"/>
                  </a:lnTo>
                  <a:lnTo>
                    <a:pt x="6052646" y="520699"/>
                  </a:lnTo>
                  <a:lnTo>
                    <a:pt x="6029845" y="469899"/>
                  </a:lnTo>
                  <a:lnTo>
                    <a:pt x="6005024" y="431799"/>
                  </a:lnTo>
                  <a:lnTo>
                    <a:pt x="5978258" y="393699"/>
                  </a:lnTo>
                  <a:lnTo>
                    <a:pt x="5949619" y="368299"/>
                  </a:lnTo>
                  <a:lnTo>
                    <a:pt x="5919179" y="330199"/>
                  </a:lnTo>
                  <a:lnTo>
                    <a:pt x="5887012" y="304799"/>
                  </a:lnTo>
                  <a:lnTo>
                    <a:pt x="5853189" y="266699"/>
                  </a:lnTo>
                  <a:lnTo>
                    <a:pt x="5817784" y="241299"/>
                  </a:lnTo>
                  <a:lnTo>
                    <a:pt x="5780869" y="215899"/>
                  </a:lnTo>
                  <a:lnTo>
                    <a:pt x="5742517" y="190499"/>
                  </a:lnTo>
                  <a:lnTo>
                    <a:pt x="5702801" y="165099"/>
                  </a:lnTo>
                  <a:lnTo>
                    <a:pt x="5661793" y="139699"/>
                  </a:lnTo>
                  <a:lnTo>
                    <a:pt x="5576195" y="114299"/>
                  </a:lnTo>
                  <a:lnTo>
                    <a:pt x="5439928" y="76199"/>
                  </a:lnTo>
                  <a:lnTo>
                    <a:pt x="5392699" y="63499"/>
                  </a:lnTo>
                  <a:lnTo>
                    <a:pt x="5637245" y="63499"/>
                  </a:lnTo>
                  <a:lnTo>
                    <a:pt x="5681590" y="88899"/>
                  </a:lnTo>
                  <a:lnTo>
                    <a:pt x="5724742" y="101599"/>
                  </a:lnTo>
                  <a:lnTo>
                    <a:pt x="5766632" y="126999"/>
                  </a:lnTo>
                  <a:lnTo>
                    <a:pt x="5807194" y="152399"/>
                  </a:lnTo>
                  <a:lnTo>
                    <a:pt x="5846359" y="177799"/>
                  </a:lnTo>
                  <a:lnTo>
                    <a:pt x="5884062" y="215899"/>
                  </a:lnTo>
                  <a:lnTo>
                    <a:pt x="5948722" y="266699"/>
                  </a:lnTo>
                  <a:lnTo>
                    <a:pt x="5992984" y="317499"/>
                  </a:lnTo>
                  <a:lnTo>
                    <a:pt x="6034937" y="368299"/>
                  </a:lnTo>
                  <a:lnTo>
                    <a:pt x="6048263" y="393699"/>
                  </a:lnTo>
                  <a:lnTo>
                    <a:pt x="6060723" y="406399"/>
                  </a:lnTo>
                  <a:lnTo>
                    <a:pt x="6072606" y="431799"/>
                  </a:lnTo>
                  <a:lnTo>
                    <a:pt x="6095699" y="457199"/>
                  </a:lnTo>
                  <a:lnTo>
                    <a:pt x="6106909" y="482599"/>
                  </a:lnTo>
                  <a:lnTo>
                    <a:pt x="6117541" y="495299"/>
                  </a:lnTo>
                  <a:lnTo>
                    <a:pt x="6127307" y="520699"/>
                  </a:lnTo>
                  <a:lnTo>
                    <a:pt x="6141066" y="546099"/>
                  </a:lnTo>
                  <a:lnTo>
                    <a:pt x="6154249" y="584199"/>
                  </a:lnTo>
                  <a:lnTo>
                    <a:pt x="6166277" y="609599"/>
                  </a:lnTo>
                  <a:lnTo>
                    <a:pt x="6176572" y="647699"/>
                  </a:lnTo>
                  <a:lnTo>
                    <a:pt x="6182971" y="673099"/>
                  </a:lnTo>
                  <a:lnTo>
                    <a:pt x="6188504" y="698499"/>
                  </a:lnTo>
                  <a:lnTo>
                    <a:pt x="6193459" y="711199"/>
                  </a:lnTo>
                  <a:lnTo>
                    <a:pt x="6206208" y="787399"/>
                  </a:lnTo>
                  <a:lnTo>
                    <a:pt x="6211981" y="825499"/>
                  </a:lnTo>
                  <a:lnTo>
                    <a:pt x="6215445" y="876299"/>
                  </a:lnTo>
                  <a:lnTo>
                    <a:pt x="6216599" y="927099"/>
                  </a:lnTo>
                  <a:lnTo>
                    <a:pt x="6216599" y="9252999"/>
                  </a:lnTo>
                  <a:close/>
                </a:path>
              </a:pathLst>
            </a:custGeom>
            <a:solidFill>
              <a:srgbClr val="F56E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0176" y="1028701"/>
              <a:ext cx="952499" cy="952499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402943" y="4374472"/>
            <a:ext cx="6895465" cy="4277360"/>
            <a:chOff x="1402943" y="4374472"/>
            <a:chExt cx="6895465" cy="4277360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943" y="4374472"/>
              <a:ext cx="6895017" cy="427677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787436" y="4992306"/>
              <a:ext cx="666750" cy="2664460"/>
            </a:xfrm>
            <a:custGeom>
              <a:avLst/>
              <a:gdLst/>
              <a:ahLst/>
              <a:cxnLst/>
              <a:rect l="l" t="t" r="r" b="b"/>
              <a:pathLst>
                <a:path w="666750" h="2664459">
                  <a:moveTo>
                    <a:pt x="666610" y="2321420"/>
                  </a:moveTo>
                  <a:lnTo>
                    <a:pt x="663562" y="2275700"/>
                  </a:lnTo>
                  <a:lnTo>
                    <a:pt x="654685" y="2231250"/>
                  </a:lnTo>
                  <a:lnTo>
                    <a:pt x="640384" y="2188070"/>
                  </a:lnTo>
                  <a:lnTo>
                    <a:pt x="625195" y="2157158"/>
                  </a:lnTo>
                  <a:lnTo>
                    <a:pt x="625195" y="2341740"/>
                  </a:lnTo>
                  <a:lnTo>
                    <a:pt x="620420" y="2379840"/>
                  </a:lnTo>
                  <a:lnTo>
                    <a:pt x="611212" y="2415400"/>
                  </a:lnTo>
                  <a:lnTo>
                    <a:pt x="597877" y="2450960"/>
                  </a:lnTo>
                  <a:lnTo>
                    <a:pt x="580694" y="2482710"/>
                  </a:lnTo>
                  <a:lnTo>
                    <a:pt x="549630" y="2482710"/>
                  </a:lnTo>
                  <a:lnTo>
                    <a:pt x="549630" y="2524620"/>
                  </a:lnTo>
                  <a:lnTo>
                    <a:pt x="529348" y="2544940"/>
                  </a:lnTo>
                  <a:lnTo>
                    <a:pt x="507161" y="2563990"/>
                  </a:lnTo>
                  <a:lnTo>
                    <a:pt x="483260" y="2580500"/>
                  </a:lnTo>
                  <a:lnTo>
                    <a:pt x="457784" y="2594470"/>
                  </a:lnTo>
                  <a:lnTo>
                    <a:pt x="466344" y="2576690"/>
                  </a:lnTo>
                  <a:lnTo>
                    <a:pt x="474243" y="2560180"/>
                  </a:lnTo>
                  <a:lnTo>
                    <a:pt x="481495" y="2542400"/>
                  </a:lnTo>
                  <a:lnTo>
                    <a:pt x="488086" y="2524620"/>
                  </a:lnTo>
                  <a:lnTo>
                    <a:pt x="549630" y="2524620"/>
                  </a:lnTo>
                  <a:lnTo>
                    <a:pt x="549630" y="2482710"/>
                  </a:lnTo>
                  <a:lnTo>
                    <a:pt x="500672" y="2482710"/>
                  </a:lnTo>
                  <a:lnTo>
                    <a:pt x="504659" y="2466200"/>
                  </a:lnTo>
                  <a:lnTo>
                    <a:pt x="508139" y="2448420"/>
                  </a:lnTo>
                  <a:lnTo>
                    <a:pt x="511086" y="2431910"/>
                  </a:lnTo>
                  <a:lnTo>
                    <a:pt x="513499" y="2414130"/>
                  </a:lnTo>
                  <a:lnTo>
                    <a:pt x="513867" y="2411590"/>
                  </a:lnTo>
                  <a:lnTo>
                    <a:pt x="514527" y="2405240"/>
                  </a:lnTo>
                  <a:lnTo>
                    <a:pt x="552450" y="2405240"/>
                  </a:lnTo>
                  <a:lnTo>
                    <a:pt x="561949" y="2402700"/>
                  </a:lnTo>
                  <a:lnTo>
                    <a:pt x="569734" y="2397620"/>
                  </a:lnTo>
                  <a:lnTo>
                    <a:pt x="574979" y="2390000"/>
                  </a:lnTo>
                  <a:lnTo>
                    <a:pt x="576910" y="2379840"/>
                  </a:lnTo>
                  <a:lnTo>
                    <a:pt x="576910" y="2378570"/>
                  </a:lnTo>
                  <a:lnTo>
                    <a:pt x="576910" y="2341740"/>
                  </a:lnTo>
                  <a:lnTo>
                    <a:pt x="625195" y="2341740"/>
                  </a:lnTo>
                  <a:lnTo>
                    <a:pt x="625195" y="2157158"/>
                  </a:lnTo>
                  <a:lnTo>
                    <a:pt x="625055" y="2156879"/>
                  </a:lnTo>
                  <a:lnTo>
                    <a:pt x="625055" y="2299830"/>
                  </a:lnTo>
                  <a:lnTo>
                    <a:pt x="576910" y="2299830"/>
                  </a:lnTo>
                  <a:lnTo>
                    <a:pt x="576910" y="2254110"/>
                  </a:lnTo>
                  <a:lnTo>
                    <a:pt x="576910" y="2250300"/>
                  </a:lnTo>
                  <a:lnTo>
                    <a:pt x="574979" y="2240140"/>
                  </a:lnTo>
                  <a:lnTo>
                    <a:pt x="569734" y="2232520"/>
                  </a:lnTo>
                  <a:lnTo>
                    <a:pt x="561949" y="2226170"/>
                  </a:lnTo>
                  <a:lnTo>
                    <a:pt x="552450" y="2224900"/>
                  </a:lnTo>
                  <a:lnTo>
                    <a:pt x="544868" y="2224900"/>
                  </a:lnTo>
                  <a:lnTo>
                    <a:pt x="544868" y="2255380"/>
                  </a:lnTo>
                  <a:lnTo>
                    <a:pt x="511238" y="2377300"/>
                  </a:lnTo>
                  <a:lnTo>
                    <a:pt x="499668" y="2377300"/>
                  </a:lnTo>
                  <a:lnTo>
                    <a:pt x="499389" y="2378570"/>
                  </a:lnTo>
                  <a:lnTo>
                    <a:pt x="499046" y="2377300"/>
                  </a:lnTo>
                  <a:lnTo>
                    <a:pt x="486321" y="2377300"/>
                  </a:lnTo>
                  <a:lnTo>
                    <a:pt x="473760" y="2336685"/>
                  </a:lnTo>
                  <a:lnTo>
                    <a:pt x="473760" y="2405240"/>
                  </a:lnTo>
                  <a:lnTo>
                    <a:pt x="471106" y="2424290"/>
                  </a:lnTo>
                  <a:lnTo>
                    <a:pt x="467702" y="2444610"/>
                  </a:lnTo>
                  <a:lnTo>
                    <a:pt x="463550" y="2463660"/>
                  </a:lnTo>
                  <a:lnTo>
                    <a:pt x="458660" y="2482710"/>
                  </a:lnTo>
                  <a:lnTo>
                    <a:pt x="444741" y="2482710"/>
                  </a:lnTo>
                  <a:lnTo>
                    <a:pt x="444741" y="2524620"/>
                  </a:lnTo>
                  <a:lnTo>
                    <a:pt x="435152" y="2547480"/>
                  </a:lnTo>
                  <a:lnTo>
                    <a:pt x="424332" y="2570340"/>
                  </a:lnTo>
                  <a:lnTo>
                    <a:pt x="412280" y="2591930"/>
                  </a:lnTo>
                  <a:lnTo>
                    <a:pt x="398983" y="2613520"/>
                  </a:lnTo>
                  <a:lnTo>
                    <a:pt x="401104" y="2614790"/>
                  </a:lnTo>
                  <a:lnTo>
                    <a:pt x="377215" y="2619870"/>
                  </a:lnTo>
                  <a:lnTo>
                    <a:pt x="352666" y="2622410"/>
                  </a:lnTo>
                  <a:lnTo>
                    <a:pt x="352666" y="2524620"/>
                  </a:lnTo>
                  <a:lnTo>
                    <a:pt x="444741" y="2524620"/>
                  </a:lnTo>
                  <a:lnTo>
                    <a:pt x="444741" y="2482710"/>
                  </a:lnTo>
                  <a:lnTo>
                    <a:pt x="352666" y="2482710"/>
                  </a:lnTo>
                  <a:lnTo>
                    <a:pt x="352666" y="2405240"/>
                  </a:lnTo>
                  <a:lnTo>
                    <a:pt x="473760" y="2405240"/>
                  </a:lnTo>
                  <a:lnTo>
                    <a:pt x="473760" y="2336685"/>
                  </a:lnTo>
                  <a:lnTo>
                    <a:pt x="465899" y="2311260"/>
                  </a:lnTo>
                  <a:lnTo>
                    <a:pt x="445490" y="2377300"/>
                  </a:lnTo>
                  <a:lnTo>
                    <a:pt x="432765" y="2377300"/>
                  </a:lnTo>
                  <a:lnTo>
                    <a:pt x="432409" y="2378570"/>
                  </a:lnTo>
                  <a:lnTo>
                    <a:pt x="432142" y="2377300"/>
                  </a:lnTo>
                  <a:lnTo>
                    <a:pt x="420573" y="2377300"/>
                  </a:lnTo>
                  <a:lnTo>
                    <a:pt x="398589" y="2297290"/>
                  </a:lnTo>
                  <a:lnTo>
                    <a:pt x="376605" y="2377300"/>
                  </a:lnTo>
                  <a:lnTo>
                    <a:pt x="365036" y="2377300"/>
                  </a:lnTo>
                  <a:lnTo>
                    <a:pt x="364756" y="2378570"/>
                  </a:lnTo>
                  <a:lnTo>
                    <a:pt x="364401" y="2377300"/>
                  </a:lnTo>
                  <a:lnTo>
                    <a:pt x="351675" y="2377300"/>
                  </a:lnTo>
                  <a:lnTo>
                    <a:pt x="331266" y="2311260"/>
                  </a:lnTo>
                  <a:lnTo>
                    <a:pt x="311899" y="2373934"/>
                  </a:lnTo>
                  <a:lnTo>
                    <a:pt x="311899" y="2405240"/>
                  </a:lnTo>
                  <a:lnTo>
                    <a:pt x="311899" y="2482710"/>
                  </a:lnTo>
                  <a:lnTo>
                    <a:pt x="311899" y="2524620"/>
                  </a:lnTo>
                  <a:lnTo>
                    <a:pt x="311899" y="2622410"/>
                  </a:lnTo>
                  <a:lnTo>
                    <a:pt x="298640" y="2621140"/>
                  </a:lnTo>
                  <a:lnTo>
                    <a:pt x="259956" y="2613520"/>
                  </a:lnTo>
                  <a:lnTo>
                    <a:pt x="246583" y="2591930"/>
                  </a:lnTo>
                  <a:lnTo>
                    <a:pt x="244449" y="2588120"/>
                  </a:lnTo>
                  <a:lnTo>
                    <a:pt x="234492" y="2570340"/>
                  </a:lnTo>
                  <a:lnTo>
                    <a:pt x="223659" y="2547480"/>
                  </a:lnTo>
                  <a:lnTo>
                    <a:pt x="214096" y="2524620"/>
                  </a:lnTo>
                  <a:lnTo>
                    <a:pt x="311899" y="2524620"/>
                  </a:lnTo>
                  <a:lnTo>
                    <a:pt x="311899" y="2482710"/>
                  </a:lnTo>
                  <a:lnTo>
                    <a:pt x="200317" y="2482710"/>
                  </a:lnTo>
                  <a:lnTo>
                    <a:pt x="196240" y="2466543"/>
                  </a:lnTo>
                  <a:lnTo>
                    <a:pt x="196240" y="2588120"/>
                  </a:lnTo>
                  <a:lnTo>
                    <a:pt x="174434" y="2574150"/>
                  </a:lnTo>
                  <a:lnTo>
                    <a:pt x="153885" y="2560180"/>
                  </a:lnTo>
                  <a:lnTo>
                    <a:pt x="134696" y="2542400"/>
                  </a:lnTo>
                  <a:lnTo>
                    <a:pt x="116979" y="2524620"/>
                  </a:lnTo>
                  <a:lnTo>
                    <a:pt x="169252" y="2524620"/>
                  </a:lnTo>
                  <a:lnTo>
                    <a:pt x="175183" y="2541130"/>
                  </a:lnTo>
                  <a:lnTo>
                    <a:pt x="188671" y="2572880"/>
                  </a:lnTo>
                  <a:lnTo>
                    <a:pt x="196240" y="2588120"/>
                  </a:lnTo>
                  <a:lnTo>
                    <a:pt x="196240" y="2466543"/>
                  </a:lnTo>
                  <a:lnTo>
                    <a:pt x="195516" y="2463660"/>
                  </a:lnTo>
                  <a:lnTo>
                    <a:pt x="191477" y="2444610"/>
                  </a:lnTo>
                  <a:lnTo>
                    <a:pt x="188214" y="2424290"/>
                  </a:lnTo>
                  <a:lnTo>
                    <a:pt x="185724" y="2405240"/>
                  </a:lnTo>
                  <a:lnTo>
                    <a:pt x="311899" y="2405240"/>
                  </a:lnTo>
                  <a:lnTo>
                    <a:pt x="311899" y="2373934"/>
                  </a:lnTo>
                  <a:lnTo>
                    <a:pt x="310857" y="2377300"/>
                  </a:lnTo>
                  <a:lnTo>
                    <a:pt x="298132" y="2377300"/>
                  </a:lnTo>
                  <a:lnTo>
                    <a:pt x="297776" y="2378570"/>
                  </a:lnTo>
                  <a:lnTo>
                    <a:pt x="297497" y="2377300"/>
                  </a:lnTo>
                  <a:lnTo>
                    <a:pt x="285927" y="2377300"/>
                  </a:lnTo>
                  <a:lnTo>
                    <a:pt x="263944" y="2297290"/>
                  </a:lnTo>
                  <a:lnTo>
                    <a:pt x="241960" y="2377300"/>
                  </a:lnTo>
                  <a:lnTo>
                    <a:pt x="230390" y="2377300"/>
                  </a:lnTo>
                  <a:lnTo>
                    <a:pt x="230124" y="2378570"/>
                  </a:lnTo>
                  <a:lnTo>
                    <a:pt x="229768" y="2377300"/>
                  </a:lnTo>
                  <a:lnTo>
                    <a:pt x="217043" y="2377300"/>
                  </a:lnTo>
                  <a:lnTo>
                    <a:pt x="196634" y="2311260"/>
                  </a:lnTo>
                  <a:lnTo>
                    <a:pt x="176225" y="2377300"/>
                  </a:lnTo>
                  <a:lnTo>
                    <a:pt x="163487" y="2377300"/>
                  </a:lnTo>
                  <a:lnTo>
                    <a:pt x="163144" y="2378570"/>
                  </a:lnTo>
                  <a:lnTo>
                    <a:pt x="162864" y="2377300"/>
                  </a:lnTo>
                  <a:lnTo>
                    <a:pt x="156806" y="2377300"/>
                  </a:lnTo>
                  <a:lnTo>
                    <a:pt x="156806" y="2482710"/>
                  </a:lnTo>
                  <a:lnTo>
                    <a:pt x="85915" y="2482710"/>
                  </a:lnTo>
                  <a:lnTo>
                    <a:pt x="68541" y="2449690"/>
                  </a:lnTo>
                  <a:lnTo>
                    <a:pt x="55105" y="2415400"/>
                  </a:lnTo>
                  <a:lnTo>
                    <a:pt x="45923" y="2378570"/>
                  </a:lnTo>
                  <a:lnTo>
                    <a:pt x="41300" y="2340470"/>
                  </a:lnTo>
                  <a:lnTo>
                    <a:pt x="83578" y="2340470"/>
                  </a:lnTo>
                  <a:lnTo>
                    <a:pt x="83578" y="2379840"/>
                  </a:lnTo>
                  <a:lnTo>
                    <a:pt x="85509" y="2390000"/>
                  </a:lnTo>
                  <a:lnTo>
                    <a:pt x="90766" y="2397620"/>
                  </a:lnTo>
                  <a:lnTo>
                    <a:pt x="98552" y="2402700"/>
                  </a:lnTo>
                  <a:lnTo>
                    <a:pt x="108038" y="2405240"/>
                  </a:lnTo>
                  <a:lnTo>
                    <a:pt x="143421" y="2405240"/>
                  </a:lnTo>
                  <a:lnTo>
                    <a:pt x="143916" y="2410320"/>
                  </a:lnTo>
                  <a:lnTo>
                    <a:pt x="150063" y="2452230"/>
                  </a:lnTo>
                  <a:lnTo>
                    <a:pt x="156806" y="2482710"/>
                  </a:lnTo>
                  <a:lnTo>
                    <a:pt x="156806" y="2377300"/>
                  </a:lnTo>
                  <a:lnTo>
                    <a:pt x="151295" y="2377300"/>
                  </a:lnTo>
                  <a:lnTo>
                    <a:pt x="141135" y="2340470"/>
                  </a:lnTo>
                  <a:lnTo>
                    <a:pt x="129565" y="2298560"/>
                  </a:lnTo>
                  <a:lnTo>
                    <a:pt x="117665" y="2255380"/>
                  </a:lnTo>
                  <a:lnTo>
                    <a:pt x="149987" y="2255380"/>
                  </a:lnTo>
                  <a:lnTo>
                    <a:pt x="164998" y="2317610"/>
                  </a:lnTo>
                  <a:lnTo>
                    <a:pt x="184048" y="2255380"/>
                  </a:lnTo>
                  <a:lnTo>
                    <a:pt x="196545" y="2255380"/>
                  </a:lnTo>
                  <a:lnTo>
                    <a:pt x="196634" y="2254110"/>
                  </a:lnTo>
                  <a:lnTo>
                    <a:pt x="196710" y="2255380"/>
                  </a:lnTo>
                  <a:lnTo>
                    <a:pt x="209207" y="2255380"/>
                  </a:lnTo>
                  <a:lnTo>
                    <a:pt x="228257" y="2317610"/>
                  </a:lnTo>
                  <a:lnTo>
                    <a:pt x="243268" y="2255380"/>
                  </a:lnTo>
                  <a:lnTo>
                    <a:pt x="284619" y="2255380"/>
                  </a:lnTo>
                  <a:lnTo>
                    <a:pt x="299631" y="2317610"/>
                  </a:lnTo>
                  <a:lnTo>
                    <a:pt x="318693" y="2255380"/>
                  </a:lnTo>
                  <a:lnTo>
                    <a:pt x="331177" y="2255380"/>
                  </a:lnTo>
                  <a:lnTo>
                    <a:pt x="331266" y="2254110"/>
                  </a:lnTo>
                  <a:lnTo>
                    <a:pt x="331355" y="2255380"/>
                  </a:lnTo>
                  <a:lnTo>
                    <a:pt x="343839" y="2255380"/>
                  </a:lnTo>
                  <a:lnTo>
                    <a:pt x="362889" y="2317610"/>
                  </a:lnTo>
                  <a:lnTo>
                    <a:pt x="377913" y="2255380"/>
                  </a:lnTo>
                  <a:lnTo>
                    <a:pt x="419265" y="2255380"/>
                  </a:lnTo>
                  <a:lnTo>
                    <a:pt x="434276" y="2317610"/>
                  </a:lnTo>
                  <a:lnTo>
                    <a:pt x="453326" y="2255380"/>
                  </a:lnTo>
                  <a:lnTo>
                    <a:pt x="465823" y="2255380"/>
                  </a:lnTo>
                  <a:lnTo>
                    <a:pt x="465899" y="2254110"/>
                  </a:lnTo>
                  <a:lnTo>
                    <a:pt x="465988" y="2255380"/>
                  </a:lnTo>
                  <a:lnTo>
                    <a:pt x="478485" y="2255380"/>
                  </a:lnTo>
                  <a:lnTo>
                    <a:pt x="497535" y="2317610"/>
                  </a:lnTo>
                  <a:lnTo>
                    <a:pt x="512546" y="2255380"/>
                  </a:lnTo>
                  <a:lnTo>
                    <a:pt x="544868" y="2255380"/>
                  </a:lnTo>
                  <a:lnTo>
                    <a:pt x="544868" y="2224900"/>
                  </a:lnTo>
                  <a:lnTo>
                    <a:pt x="507453" y="2224900"/>
                  </a:lnTo>
                  <a:lnTo>
                    <a:pt x="506564" y="2219820"/>
                  </a:lnTo>
                  <a:lnTo>
                    <a:pt x="497230" y="2175370"/>
                  </a:lnTo>
                  <a:lnTo>
                    <a:pt x="488861" y="2142350"/>
                  </a:lnTo>
                  <a:lnTo>
                    <a:pt x="568096" y="2142350"/>
                  </a:lnTo>
                  <a:lnTo>
                    <a:pt x="590016" y="2177910"/>
                  </a:lnTo>
                  <a:lnTo>
                    <a:pt x="607110" y="2216010"/>
                  </a:lnTo>
                  <a:lnTo>
                    <a:pt x="618934" y="2256650"/>
                  </a:lnTo>
                  <a:lnTo>
                    <a:pt x="625055" y="2299830"/>
                  </a:lnTo>
                  <a:lnTo>
                    <a:pt x="625055" y="2156879"/>
                  </a:lnTo>
                  <a:lnTo>
                    <a:pt x="621042" y="2148700"/>
                  </a:lnTo>
                  <a:lnTo>
                    <a:pt x="616762" y="2142350"/>
                  </a:lnTo>
                  <a:lnTo>
                    <a:pt x="597077" y="2113140"/>
                  </a:lnTo>
                  <a:lnTo>
                    <a:pt x="586232" y="2100440"/>
                  </a:lnTo>
                  <a:lnTo>
                    <a:pt x="568883" y="2080120"/>
                  </a:lnTo>
                  <a:lnTo>
                    <a:pt x="536854" y="2050910"/>
                  </a:lnTo>
                  <a:lnTo>
                    <a:pt x="535076" y="2049640"/>
                  </a:lnTo>
                  <a:lnTo>
                    <a:pt x="531380" y="2046998"/>
                  </a:lnTo>
                  <a:lnTo>
                    <a:pt x="531380" y="2100440"/>
                  </a:lnTo>
                  <a:lnTo>
                    <a:pt x="475843" y="2100440"/>
                  </a:lnTo>
                  <a:lnTo>
                    <a:pt x="470801" y="2086470"/>
                  </a:lnTo>
                  <a:lnTo>
                    <a:pt x="466001" y="2072970"/>
                  </a:lnTo>
                  <a:lnTo>
                    <a:pt x="466001" y="2224900"/>
                  </a:lnTo>
                  <a:lnTo>
                    <a:pt x="352666" y="2224900"/>
                  </a:lnTo>
                  <a:lnTo>
                    <a:pt x="352666" y="2142350"/>
                  </a:lnTo>
                  <a:lnTo>
                    <a:pt x="446265" y="2142350"/>
                  </a:lnTo>
                  <a:lnTo>
                    <a:pt x="451358" y="2160130"/>
                  </a:lnTo>
                  <a:lnTo>
                    <a:pt x="456209" y="2179180"/>
                  </a:lnTo>
                  <a:lnTo>
                    <a:pt x="460768" y="2198230"/>
                  </a:lnTo>
                  <a:lnTo>
                    <a:pt x="464908" y="2218550"/>
                  </a:lnTo>
                  <a:lnTo>
                    <a:pt x="465289" y="2221090"/>
                  </a:lnTo>
                  <a:lnTo>
                    <a:pt x="466001" y="2224900"/>
                  </a:lnTo>
                  <a:lnTo>
                    <a:pt x="466001" y="2072970"/>
                  </a:lnTo>
                  <a:lnTo>
                    <a:pt x="465836" y="2072500"/>
                  </a:lnTo>
                  <a:lnTo>
                    <a:pt x="460984" y="2061070"/>
                  </a:lnTo>
                  <a:lnTo>
                    <a:pt x="456336" y="2049640"/>
                  </a:lnTo>
                  <a:lnTo>
                    <a:pt x="476592" y="2059800"/>
                  </a:lnTo>
                  <a:lnTo>
                    <a:pt x="495909" y="2072500"/>
                  </a:lnTo>
                  <a:lnTo>
                    <a:pt x="514197" y="2085200"/>
                  </a:lnTo>
                  <a:lnTo>
                    <a:pt x="531380" y="2100440"/>
                  </a:lnTo>
                  <a:lnTo>
                    <a:pt x="531380" y="2046998"/>
                  </a:lnTo>
                  <a:lnTo>
                    <a:pt x="501396" y="2025510"/>
                  </a:lnTo>
                  <a:lnTo>
                    <a:pt x="493699" y="2021700"/>
                  </a:lnTo>
                  <a:lnTo>
                    <a:pt x="462915" y="2006460"/>
                  </a:lnTo>
                  <a:lnTo>
                    <a:pt x="432422" y="1995157"/>
                  </a:lnTo>
                  <a:lnTo>
                    <a:pt x="432422" y="2100440"/>
                  </a:lnTo>
                  <a:lnTo>
                    <a:pt x="352666" y="2100440"/>
                  </a:lnTo>
                  <a:lnTo>
                    <a:pt x="352666" y="2021700"/>
                  </a:lnTo>
                  <a:lnTo>
                    <a:pt x="377952" y="2024240"/>
                  </a:lnTo>
                  <a:lnTo>
                    <a:pt x="415188" y="2057260"/>
                  </a:lnTo>
                  <a:lnTo>
                    <a:pt x="432422" y="2100440"/>
                  </a:lnTo>
                  <a:lnTo>
                    <a:pt x="432422" y="1995157"/>
                  </a:lnTo>
                  <a:lnTo>
                    <a:pt x="421805" y="1991220"/>
                  </a:lnTo>
                  <a:lnTo>
                    <a:pt x="378472" y="1982330"/>
                  </a:lnTo>
                  <a:lnTo>
                    <a:pt x="333311" y="1979790"/>
                  </a:lnTo>
                  <a:lnTo>
                    <a:pt x="311899" y="1980996"/>
                  </a:lnTo>
                  <a:lnTo>
                    <a:pt x="311899" y="2021700"/>
                  </a:lnTo>
                  <a:lnTo>
                    <a:pt x="311899" y="2100440"/>
                  </a:lnTo>
                  <a:lnTo>
                    <a:pt x="311899" y="2142350"/>
                  </a:lnTo>
                  <a:lnTo>
                    <a:pt x="311899" y="2224900"/>
                  </a:lnTo>
                  <a:lnTo>
                    <a:pt x="195668" y="2224900"/>
                  </a:lnTo>
                  <a:lnTo>
                    <a:pt x="200380" y="2202040"/>
                  </a:lnTo>
                  <a:lnTo>
                    <a:pt x="205587" y="2181720"/>
                  </a:lnTo>
                  <a:lnTo>
                    <a:pt x="211150" y="2161400"/>
                  </a:lnTo>
                  <a:lnTo>
                    <a:pt x="216966" y="2142350"/>
                  </a:lnTo>
                  <a:lnTo>
                    <a:pt x="311899" y="2142350"/>
                  </a:lnTo>
                  <a:lnTo>
                    <a:pt x="311899" y="2100440"/>
                  </a:lnTo>
                  <a:lnTo>
                    <a:pt x="231736" y="2100440"/>
                  </a:lnTo>
                  <a:lnTo>
                    <a:pt x="242239" y="2075040"/>
                  </a:lnTo>
                  <a:lnTo>
                    <a:pt x="251523" y="2054720"/>
                  </a:lnTo>
                  <a:lnTo>
                    <a:pt x="253365" y="2050910"/>
                  </a:lnTo>
                  <a:lnTo>
                    <a:pt x="258889" y="2039480"/>
                  </a:lnTo>
                  <a:lnTo>
                    <a:pt x="263601" y="2029320"/>
                  </a:lnTo>
                  <a:lnTo>
                    <a:pt x="287426" y="2024240"/>
                  </a:lnTo>
                  <a:lnTo>
                    <a:pt x="311899" y="2021700"/>
                  </a:lnTo>
                  <a:lnTo>
                    <a:pt x="311899" y="1980996"/>
                  </a:lnTo>
                  <a:lnTo>
                    <a:pt x="288137" y="1982330"/>
                  </a:lnTo>
                  <a:lnTo>
                    <a:pt x="244805" y="1991220"/>
                  </a:lnTo>
                  <a:lnTo>
                    <a:pt x="206451" y="2005444"/>
                  </a:lnTo>
                  <a:lnTo>
                    <a:pt x="206451" y="2050910"/>
                  </a:lnTo>
                  <a:lnTo>
                    <a:pt x="201739" y="2062340"/>
                  </a:lnTo>
                  <a:lnTo>
                    <a:pt x="196799" y="2073770"/>
                  </a:lnTo>
                  <a:lnTo>
                    <a:pt x="191693" y="2086470"/>
                  </a:lnTo>
                  <a:lnTo>
                    <a:pt x="186486" y="2100440"/>
                  </a:lnTo>
                  <a:lnTo>
                    <a:pt x="172580" y="2100440"/>
                  </a:lnTo>
                  <a:lnTo>
                    <a:pt x="172580" y="2142350"/>
                  </a:lnTo>
                  <a:lnTo>
                    <a:pt x="167614" y="2160130"/>
                  </a:lnTo>
                  <a:lnTo>
                    <a:pt x="162877" y="2177910"/>
                  </a:lnTo>
                  <a:lnTo>
                    <a:pt x="158419" y="2195690"/>
                  </a:lnTo>
                  <a:lnTo>
                    <a:pt x="154292" y="2216010"/>
                  </a:lnTo>
                  <a:lnTo>
                    <a:pt x="153682" y="2218550"/>
                  </a:lnTo>
                  <a:lnTo>
                    <a:pt x="152552" y="2224900"/>
                  </a:lnTo>
                  <a:lnTo>
                    <a:pt x="108038" y="2224900"/>
                  </a:lnTo>
                  <a:lnTo>
                    <a:pt x="98552" y="2226170"/>
                  </a:lnTo>
                  <a:lnTo>
                    <a:pt x="90766" y="2232520"/>
                  </a:lnTo>
                  <a:lnTo>
                    <a:pt x="85509" y="2240140"/>
                  </a:lnTo>
                  <a:lnTo>
                    <a:pt x="83578" y="2250300"/>
                  </a:lnTo>
                  <a:lnTo>
                    <a:pt x="83578" y="2298560"/>
                  </a:lnTo>
                  <a:lnTo>
                    <a:pt x="41706" y="2298560"/>
                  </a:lnTo>
                  <a:lnTo>
                    <a:pt x="47980" y="2255380"/>
                  </a:lnTo>
                  <a:lnTo>
                    <a:pt x="59829" y="2214740"/>
                  </a:lnTo>
                  <a:lnTo>
                    <a:pt x="76809" y="2177910"/>
                  </a:lnTo>
                  <a:lnTo>
                    <a:pt x="98513" y="2142350"/>
                  </a:lnTo>
                  <a:lnTo>
                    <a:pt x="172580" y="2142350"/>
                  </a:lnTo>
                  <a:lnTo>
                    <a:pt x="172580" y="2100440"/>
                  </a:lnTo>
                  <a:lnTo>
                    <a:pt x="135229" y="2100440"/>
                  </a:lnTo>
                  <a:lnTo>
                    <a:pt x="151599" y="2086470"/>
                  </a:lnTo>
                  <a:lnTo>
                    <a:pt x="168960" y="2073770"/>
                  </a:lnTo>
                  <a:lnTo>
                    <a:pt x="187274" y="2061070"/>
                  </a:lnTo>
                  <a:lnTo>
                    <a:pt x="206451" y="2050910"/>
                  </a:lnTo>
                  <a:lnTo>
                    <a:pt x="206451" y="2005444"/>
                  </a:lnTo>
                  <a:lnTo>
                    <a:pt x="165214" y="2025510"/>
                  </a:lnTo>
                  <a:lnTo>
                    <a:pt x="129755" y="2050910"/>
                  </a:lnTo>
                  <a:lnTo>
                    <a:pt x="97726" y="2080120"/>
                  </a:lnTo>
                  <a:lnTo>
                    <a:pt x="69532" y="2113140"/>
                  </a:lnTo>
                  <a:lnTo>
                    <a:pt x="45567" y="2148700"/>
                  </a:lnTo>
                  <a:lnTo>
                    <a:pt x="26238" y="2188070"/>
                  </a:lnTo>
                  <a:lnTo>
                    <a:pt x="11925" y="2231250"/>
                  </a:lnTo>
                  <a:lnTo>
                    <a:pt x="3048" y="2275700"/>
                  </a:lnTo>
                  <a:lnTo>
                    <a:pt x="0" y="2321420"/>
                  </a:lnTo>
                  <a:lnTo>
                    <a:pt x="3048" y="2368410"/>
                  </a:lnTo>
                  <a:lnTo>
                    <a:pt x="11925" y="2412860"/>
                  </a:lnTo>
                  <a:lnTo>
                    <a:pt x="26238" y="2454770"/>
                  </a:lnTo>
                  <a:lnTo>
                    <a:pt x="45567" y="2495410"/>
                  </a:lnTo>
                  <a:lnTo>
                    <a:pt x="69532" y="2530970"/>
                  </a:lnTo>
                  <a:lnTo>
                    <a:pt x="97726" y="2563990"/>
                  </a:lnTo>
                  <a:lnTo>
                    <a:pt x="129755" y="2593200"/>
                  </a:lnTo>
                  <a:lnTo>
                    <a:pt x="165214" y="2618600"/>
                  </a:lnTo>
                  <a:lnTo>
                    <a:pt x="203695" y="2637650"/>
                  </a:lnTo>
                  <a:lnTo>
                    <a:pt x="244805" y="2652890"/>
                  </a:lnTo>
                  <a:lnTo>
                    <a:pt x="288137" y="2661780"/>
                  </a:lnTo>
                  <a:lnTo>
                    <a:pt x="333311" y="2664320"/>
                  </a:lnTo>
                  <a:lnTo>
                    <a:pt x="378472" y="2661780"/>
                  </a:lnTo>
                  <a:lnTo>
                    <a:pt x="421805" y="2652890"/>
                  </a:lnTo>
                  <a:lnTo>
                    <a:pt x="462915" y="2637650"/>
                  </a:lnTo>
                  <a:lnTo>
                    <a:pt x="493699" y="2622410"/>
                  </a:lnTo>
                  <a:lnTo>
                    <a:pt x="501396" y="2618600"/>
                  </a:lnTo>
                  <a:lnTo>
                    <a:pt x="535076" y="2594470"/>
                  </a:lnTo>
                  <a:lnTo>
                    <a:pt x="536854" y="2593200"/>
                  </a:lnTo>
                  <a:lnTo>
                    <a:pt x="568883" y="2563990"/>
                  </a:lnTo>
                  <a:lnTo>
                    <a:pt x="597077" y="2530970"/>
                  </a:lnTo>
                  <a:lnTo>
                    <a:pt x="621042" y="2495410"/>
                  </a:lnTo>
                  <a:lnTo>
                    <a:pt x="640384" y="2454770"/>
                  </a:lnTo>
                  <a:lnTo>
                    <a:pt x="654685" y="2412860"/>
                  </a:lnTo>
                  <a:lnTo>
                    <a:pt x="663562" y="2368410"/>
                  </a:lnTo>
                  <a:lnTo>
                    <a:pt x="665289" y="2341740"/>
                  </a:lnTo>
                  <a:lnTo>
                    <a:pt x="666610" y="2321420"/>
                  </a:lnTo>
                  <a:close/>
                </a:path>
                <a:path w="666750" h="2664459">
                  <a:moveTo>
                    <a:pt x="666610" y="341630"/>
                  </a:moveTo>
                  <a:lnTo>
                    <a:pt x="663562" y="295910"/>
                  </a:lnTo>
                  <a:lnTo>
                    <a:pt x="654685" y="251460"/>
                  </a:lnTo>
                  <a:lnTo>
                    <a:pt x="640384" y="208280"/>
                  </a:lnTo>
                  <a:lnTo>
                    <a:pt x="625195" y="177368"/>
                  </a:lnTo>
                  <a:lnTo>
                    <a:pt x="625195" y="361950"/>
                  </a:lnTo>
                  <a:lnTo>
                    <a:pt x="620420" y="400050"/>
                  </a:lnTo>
                  <a:lnTo>
                    <a:pt x="611212" y="435610"/>
                  </a:lnTo>
                  <a:lnTo>
                    <a:pt x="597877" y="471170"/>
                  </a:lnTo>
                  <a:lnTo>
                    <a:pt x="580694" y="502920"/>
                  </a:lnTo>
                  <a:lnTo>
                    <a:pt x="549630" y="502920"/>
                  </a:lnTo>
                  <a:lnTo>
                    <a:pt x="549630" y="544830"/>
                  </a:lnTo>
                  <a:lnTo>
                    <a:pt x="529348" y="565150"/>
                  </a:lnTo>
                  <a:lnTo>
                    <a:pt x="507161" y="584200"/>
                  </a:lnTo>
                  <a:lnTo>
                    <a:pt x="483260" y="600710"/>
                  </a:lnTo>
                  <a:lnTo>
                    <a:pt x="457784" y="614680"/>
                  </a:lnTo>
                  <a:lnTo>
                    <a:pt x="466344" y="596900"/>
                  </a:lnTo>
                  <a:lnTo>
                    <a:pt x="474243" y="580390"/>
                  </a:lnTo>
                  <a:lnTo>
                    <a:pt x="481495" y="562610"/>
                  </a:lnTo>
                  <a:lnTo>
                    <a:pt x="488086" y="544830"/>
                  </a:lnTo>
                  <a:lnTo>
                    <a:pt x="549630" y="544830"/>
                  </a:lnTo>
                  <a:lnTo>
                    <a:pt x="549630" y="502920"/>
                  </a:lnTo>
                  <a:lnTo>
                    <a:pt x="500672" y="502920"/>
                  </a:lnTo>
                  <a:lnTo>
                    <a:pt x="504659" y="486410"/>
                  </a:lnTo>
                  <a:lnTo>
                    <a:pt x="508139" y="468630"/>
                  </a:lnTo>
                  <a:lnTo>
                    <a:pt x="511086" y="452120"/>
                  </a:lnTo>
                  <a:lnTo>
                    <a:pt x="513499" y="434340"/>
                  </a:lnTo>
                  <a:lnTo>
                    <a:pt x="513867" y="431800"/>
                  </a:lnTo>
                  <a:lnTo>
                    <a:pt x="514527" y="425450"/>
                  </a:lnTo>
                  <a:lnTo>
                    <a:pt x="552450" y="425450"/>
                  </a:lnTo>
                  <a:lnTo>
                    <a:pt x="561949" y="422910"/>
                  </a:lnTo>
                  <a:lnTo>
                    <a:pt x="569734" y="417830"/>
                  </a:lnTo>
                  <a:lnTo>
                    <a:pt x="574979" y="410210"/>
                  </a:lnTo>
                  <a:lnTo>
                    <a:pt x="576910" y="400050"/>
                  </a:lnTo>
                  <a:lnTo>
                    <a:pt x="576910" y="398780"/>
                  </a:lnTo>
                  <a:lnTo>
                    <a:pt x="576910" y="361950"/>
                  </a:lnTo>
                  <a:lnTo>
                    <a:pt x="625195" y="361950"/>
                  </a:lnTo>
                  <a:lnTo>
                    <a:pt x="625195" y="177368"/>
                  </a:lnTo>
                  <a:lnTo>
                    <a:pt x="625055" y="177088"/>
                  </a:lnTo>
                  <a:lnTo>
                    <a:pt x="625055" y="320040"/>
                  </a:lnTo>
                  <a:lnTo>
                    <a:pt x="576910" y="320040"/>
                  </a:lnTo>
                  <a:lnTo>
                    <a:pt x="576910" y="274320"/>
                  </a:lnTo>
                  <a:lnTo>
                    <a:pt x="576910" y="270510"/>
                  </a:lnTo>
                  <a:lnTo>
                    <a:pt x="574979" y="260350"/>
                  </a:lnTo>
                  <a:lnTo>
                    <a:pt x="569734" y="252730"/>
                  </a:lnTo>
                  <a:lnTo>
                    <a:pt x="561949" y="246380"/>
                  </a:lnTo>
                  <a:lnTo>
                    <a:pt x="552450" y="245110"/>
                  </a:lnTo>
                  <a:lnTo>
                    <a:pt x="544868" y="245110"/>
                  </a:lnTo>
                  <a:lnTo>
                    <a:pt x="544868" y="275590"/>
                  </a:lnTo>
                  <a:lnTo>
                    <a:pt x="511238" y="397510"/>
                  </a:lnTo>
                  <a:lnTo>
                    <a:pt x="499668" y="397510"/>
                  </a:lnTo>
                  <a:lnTo>
                    <a:pt x="499389" y="398780"/>
                  </a:lnTo>
                  <a:lnTo>
                    <a:pt x="499046" y="397510"/>
                  </a:lnTo>
                  <a:lnTo>
                    <a:pt x="486321" y="397510"/>
                  </a:lnTo>
                  <a:lnTo>
                    <a:pt x="473760" y="356895"/>
                  </a:lnTo>
                  <a:lnTo>
                    <a:pt x="473760" y="425450"/>
                  </a:lnTo>
                  <a:lnTo>
                    <a:pt x="471106" y="444500"/>
                  </a:lnTo>
                  <a:lnTo>
                    <a:pt x="467702" y="464820"/>
                  </a:lnTo>
                  <a:lnTo>
                    <a:pt x="463550" y="483870"/>
                  </a:lnTo>
                  <a:lnTo>
                    <a:pt x="458660" y="502920"/>
                  </a:lnTo>
                  <a:lnTo>
                    <a:pt x="444741" y="502920"/>
                  </a:lnTo>
                  <a:lnTo>
                    <a:pt x="444741" y="544830"/>
                  </a:lnTo>
                  <a:lnTo>
                    <a:pt x="435152" y="567690"/>
                  </a:lnTo>
                  <a:lnTo>
                    <a:pt x="424332" y="590550"/>
                  </a:lnTo>
                  <a:lnTo>
                    <a:pt x="412280" y="612140"/>
                  </a:lnTo>
                  <a:lnTo>
                    <a:pt x="398983" y="633730"/>
                  </a:lnTo>
                  <a:lnTo>
                    <a:pt x="401104" y="635000"/>
                  </a:lnTo>
                  <a:lnTo>
                    <a:pt x="377215" y="640080"/>
                  </a:lnTo>
                  <a:lnTo>
                    <a:pt x="352666" y="642620"/>
                  </a:lnTo>
                  <a:lnTo>
                    <a:pt x="352666" y="544830"/>
                  </a:lnTo>
                  <a:lnTo>
                    <a:pt x="444741" y="544830"/>
                  </a:lnTo>
                  <a:lnTo>
                    <a:pt x="444741" y="502920"/>
                  </a:lnTo>
                  <a:lnTo>
                    <a:pt x="352666" y="502920"/>
                  </a:lnTo>
                  <a:lnTo>
                    <a:pt x="352666" y="425450"/>
                  </a:lnTo>
                  <a:lnTo>
                    <a:pt x="473760" y="425450"/>
                  </a:lnTo>
                  <a:lnTo>
                    <a:pt x="473760" y="356895"/>
                  </a:lnTo>
                  <a:lnTo>
                    <a:pt x="465899" y="331470"/>
                  </a:lnTo>
                  <a:lnTo>
                    <a:pt x="445490" y="397510"/>
                  </a:lnTo>
                  <a:lnTo>
                    <a:pt x="432765" y="397510"/>
                  </a:lnTo>
                  <a:lnTo>
                    <a:pt x="432409" y="398780"/>
                  </a:lnTo>
                  <a:lnTo>
                    <a:pt x="432142" y="397510"/>
                  </a:lnTo>
                  <a:lnTo>
                    <a:pt x="420573" y="397510"/>
                  </a:lnTo>
                  <a:lnTo>
                    <a:pt x="398589" y="317500"/>
                  </a:lnTo>
                  <a:lnTo>
                    <a:pt x="376605" y="397510"/>
                  </a:lnTo>
                  <a:lnTo>
                    <a:pt x="365036" y="397510"/>
                  </a:lnTo>
                  <a:lnTo>
                    <a:pt x="364756" y="398780"/>
                  </a:lnTo>
                  <a:lnTo>
                    <a:pt x="364401" y="397510"/>
                  </a:lnTo>
                  <a:lnTo>
                    <a:pt x="351675" y="397510"/>
                  </a:lnTo>
                  <a:lnTo>
                    <a:pt x="331266" y="331470"/>
                  </a:lnTo>
                  <a:lnTo>
                    <a:pt x="311899" y="394144"/>
                  </a:lnTo>
                  <a:lnTo>
                    <a:pt x="311899" y="425450"/>
                  </a:lnTo>
                  <a:lnTo>
                    <a:pt x="311899" y="502920"/>
                  </a:lnTo>
                  <a:lnTo>
                    <a:pt x="311899" y="544830"/>
                  </a:lnTo>
                  <a:lnTo>
                    <a:pt x="311899" y="642620"/>
                  </a:lnTo>
                  <a:lnTo>
                    <a:pt x="298640" y="641350"/>
                  </a:lnTo>
                  <a:lnTo>
                    <a:pt x="259956" y="633730"/>
                  </a:lnTo>
                  <a:lnTo>
                    <a:pt x="246583" y="612140"/>
                  </a:lnTo>
                  <a:lnTo>
                    <a:pt x="244449" y="608330"/>
                  </a:lnTo>
                  <a:lnTo>
                    <a:pt x="234492" y="590550"/>
                  </a:lnTo>
                  <a:lnTo>
                    <a:pt x="223659" y="567690"/>
                  </a:lnTo>
                  <a:lnTo>
                    <a:pt x="214096" y="544830"/>
                  </a:lnTo>
                  <a:lnTo>
                    <a:pt x="311899" y="544830"/>
                  </a:lnTo>
                  <a:lnTo>
                    <a:pt x="311899" y="502920"/>
                  </a:lnTo>
                  <a:lnTo>
                    <a:pt x="200317" y="502920"/>
                  </a:lnTo>
                  <a:lnTo>
                    <a:pt x="196240" y="486752"/>
                  </a:lnTo>
                  <a:lnTo>
                    <a:pt x="196240" y="608330"/>
                  </a:lnTo>
                  <a:lnTo>
                    <a:pt x="174434" y="594360"/>
                  </a:lnTo>
                  <a:lnTo>
                    <a:pt x="153885" y="580390"/>
                  </a:lnTo>
                  <a:lnTo>
                    <a:pt x="134696" y="562610"/>
                  </a:lnTo>
                  <a:lnTo>
                    <a:pt x="116979" y="544830"/>
                  </a:lnTo>
                  <a:lnTo>
                    <a:pt x="169252" y="544830"/>
                  </a:lnTo>
                  <a:lnTo>
                    <a:pt x="175183" y="561340"/>
                  </a:lnTo>
                  <a:lnTo>
                    <a:pt x="188671" y="593090"/>
                  </a:lnTo>
                  <a:lnTo>
                    <a:pt x="196240" y="608330"/>
                  </a:lnTo>
                  <a:lnTo>
                    <a:pt x="196240" y="486752"/>
                  </a:lnTo>
                  <a:lnTo>
                    <a:pt x="195516" y="483870"/>
                  </a:lnTo>
                  <a:lnTo>
                    <a:pt x="191477" y="464820"/>
                  </a:lnTo>
                  <a:lnTo>
                    <a:pt x="188214" y="444500"/>
                  </a:lnTo>
                  <a:lnTo>
                    <a:pt x="185724" y="425450"/>
                  </a:lnTo>
                  <a:lnTo>
                    <a:pt x="311899" y="425450"/>
                  </a:lnTo>
                  <a:lnTo>
                    <a:pt x="311899" y="394144"/>
                  </a:lnTo>
                  <a:lnTo>
                    <a:pt x="310857" y="397510"/>
                  </a:lnTo>
                  <a:lnTo>
                    <a:pt x="298132" y="397510"/>
                  </a:lnTo>
                  <a:lnTo>
                    <a:pt x="297776" y="398780"/>
                  </a:lnTo>
                  <a:lnTo>
                    <a:pt x="297497" y="397510"/>
                  </a:lnTo>
                  <a:lnTo>
                    <a:pt x="285927" y="397510"/>
                  </a:lnTo>
                  <a:lnTo>
                    <a:pt x="263944" y="317500"/>
                  </a:lnTo>
                  <a:lnTo>
                    <a:pt x="241960" y="397510"/>
                  </a:lnTo>
                  <a:lnTo>
                    <a:pt x="230390" y="397510"/>
                  </a:lnTo>
                  <a:lnTo>
                    <a:pt x="230124" y="398780"/>
                  </a:lnTo>
                  <a:lnTo>
                    <a:pt x="229768" y="397510"/>
                  </a:lnTo>
                  <a:lnTo>
                    <a:pt x="217043" y="397510"/>
                  </a:lnTo>
                  <a:lnTo>
                    <a:pt x="196634" y="331470"/>
                  </a:lnTo>
                  <a:lnTo>
                    <a:pt x="176225" y="397510"/>
                  </a:lnTo>
                  <a:lnTo>
                    <a:pt x="163487" y="397510"/>
                  </a:lnTo>
                  <a:lnTo>
                    <a:pt x="163144" y="398780"/>
                  </a:lnTo>
                  <a:lnTo>
                    <a:pt x="162864" y="397510"/>
                  </a:lnTo>
                  <a:lnTo>
                    <a:pt x="156806" y="397510"/>
                  </a:lnTo>
                  <a:lnTo>
                    <a:pt x="156806" y="502920"/>
                  </a:lnTo>
                  <a:lnTo>
                    <a:pt x="85915" y="502920"/>
                  </a:lnTo>
                  <a:lnTo>
                    <a:pt x="68541" y="469900"/>
                  </a:lnTo>
                  <a:lnTo>
                    <a:pt x="55105" y="435610"/>
                  </a:lnTo>
                  <a:lnTo>
                    <a:pt x="45923" y="398780"/>
                  </a:lnTo>
                  <a:lnTo>
                    <a:pt x="41300" y="360680"/>
                  </a:lnTo>
                  <a:lnTo>
                    <a:pt x="83578" y="360680"/>
                  </a:lnTo>
                  <a:lnTo>
                    <a:pt x="83578" y="400050"/>
                  </a:lnTo>
                  <a:lnTo>
                    <a:pt x="85509" y="410210"/>
                  </a:lnTo>
                  <a:lnTo>
                    <a:pt x="90766" y="417830"/>
                  </a:lnTo>
                  <a:lnTo>
                    <a:pt x="98552" y="422910"/>
                  </a:lnTo>
                  <a:lnTo>
                    <a:pt x="108038" y="425450"/>
                  </a:lnTo>
                  <a:lnTo>
                    <a:pt x="143421" y="425450"/>
                  </a:lnTo>
                  <a:lnTo>
                    <a:pt x="143916" y="430530"/>
                  </a:lnTo>
                  <a:lnTo>
                    <a:pt x="150063" y="472440"/>
                  </a:lnTo>
                  <a:lnTo>
                    <a:pt x="156806" y="502920"/>
                  </a:lnTo>
                  <a:lnTo>
                    <a:pt x="156806" y="397510"/>
                  </a:lnTo>
                  <a:lnTo>
                    <a:pt x="151295" y="397510"/>
                  </a:lnTo>
                  <a:lnTo>
                    <a:pt x="141135" y="360680"/>
                  </a:lnTo>
                  <a:lnTo>
                    <a:pt x="129565" y="318770"/>
                  </a:lnTo>
                  <a:lnTo>
                    <a:pt x="117665" y="275590"/>
                  </a:lnTo>
                  <a:lnTo>
                    <a:pt x="149987" y="275590"/>
                  </a:lnTo>
                  <a:lnTo>
                    <a:pt x="164998" y="337820"/>
                  </a:lnTo>
                  <a:lnTo>
                    <a:pt x="184048" y="275590"/>
                  </a:lnTo>
                  <a:lnTo>
                    <a:pt x="196545" y="275590"/>
                  </a:lnTo>
                  <a:lnTo>
                    <a:pt x="196634" y="274320"/>
                  </a:lnTo>
                  <a:lnTo>
                    <a:pt x="196710" y="275590"/>
                  </a:lnTo>
                  <a:lnTo>
                    <a:pt x="209207" y="275590"/>
                  </a:lnTo>
                  <a:lnTo>
                    <a:pt x="228257" y="337820"/>
                  </a:lnTo>
                  <a:lnTo>
                    <a:pt x="243268" y="275590"/>
                  </a:lnTo>
                  <a:lnTo>
                    <a:pt x="284619" y="275590"/>
                  </a:lnTo>
                  <a:lnTo>
                    <a:pt x="299631" y="337820"/>
                  </a:lnTo>
                  <a:lnTo>
                    <a:pt x="318693" y="275590"/>
                  </a:lnTo>
                  <a:lnTo>
                    <a:pt x="331177" y="275590"/>
                  </a:lnTo>
                  <a:lnTo>
                    <a:pt x="331266" y="274320"/>
                  </a:lnTo>
                  <a:lnTo>
                    <a:pt x="331355" y="275590"/>
                  </a:lnTo>
                  <a:lnTo>
                    <a:pt x="343839" y="275590"/>
                  </a:lnTo>
                  <a:lnTo>
                    <a:pt x="362889" y="337820"/>
                  </a:lnTo>
                  <a:lnTo>
                    <a:pt x="377913" y="275590"/>
                  </a:lnTo>
                  <a:lnTo>
                    <a:pt x="419265" y="275590"/>
                  </a:lnTo>
                  <a:lnTo>
                    <a:pt x="434276" y="337820"/>
                  </a:lnTo>
                  <a:lnTo>
                    <a:pt x="453326" y="275590"/>
                  </a:lnTo>
                  <a:lnTo>
                    <a:pt x="465823" y="275590"/>
                  </a:lnTo>
                  <a:lnTo>
                    <a:pt x="465899" y="274320"/>
                  </a:lnTo>
                  <a:lnTo>
                    <a:pt x="465988" y="275590"/>
                  </a:lnTo>
                  <a:lnTo>
                    <a:pt x="478485" y="275590"/>
                  </a:lnTo>
                  <a:lnTo>
                    <a:pt x="497535" y="337820"/>
                  </a:lnTo>
                  <a:lnTo>
                    <a:pt x="512546" y="275590"/>
                  </a:lnTo>
                  <a:lnTo>
                    <a:pt x="544868" y="275590"/>
                  </a:lnTo>
                  <a:lnTo>
                    <a:pt x="544868" y="245110"/>
                  </a:lnTo>
                  <a:lnTo>
                    <a:pt x="507453" y="245110"/>
                  </a:lnTo>
                  <a:lnTo>
                    <a:pt x="506564" y="240030"/>
                  </a:lnTo>
                  <a:lnTo>
                    <a:pt x="497230" y="195580"/>
                  </a:lnTo>
                  <a:lnTo>
                    <a:pt x="488861" y="162560"/>
                  </a:lnTo>
                  <a:lnTo>
                    <a:pt x="568096" y="162560"/>
                  </a:lnTo>
                  <a:lnTo>
                    <a:pt x="590016" y="198120"/>
                  </a:lnTo>
                  <a:lnTo>
                    <a:pt x="607110" y="236220"/>
                  </a:lnTo>
                  <a:lnTo>
                    <a:pt x="618934" y="276860"/>
                  </a:lnTo>
                  <a:lnTo>
                    <a:pt x="625055" y="320040"/>
                  </a:lnTo>
                  <a:lnTo>
                    <a:pt x="625055" y="177088"/>
                  </a:lnTo>
                  <a:lnTo>
                    <a:pt x="621042" y="168910"/>
                  </a:lnTo>
                  <a:lnTo>
                    <a:pt x="616762" y="162560"/>
                  </a:lnTo>
                  <a:lnTo>
                    <a:pt x="597077" y="133350"/>
                  </a:lnTo>
                  <a:lnTo>
                    <a:pt x="586232" y="120650"/>
                  </a:lnTo>
                  <a:lnTo>
                    <a:pt x="568883" y="100330"/>
                  </a:lnTo>
                  <a:lnTo>
                    <a:pt x="536854" y="71120"/>
                  </a:lnTo>
                  <a:lnTo>
                    <a:pt x="535076" y="69850"/>
                  </a:lnTo>
                  <a:lnTo>
                    <a:pt x="531380" y="67208"/>
                  </a:lnTo>
                  <a:lnTo>
                    <a:pt x="531380" y="120650"/>
                  </a:lnTo>
                  <a:lnTo>
                    <a:pt x="475843" y="120650"/>
                  </a:lnTo>
                  <a:lnTo>
                    <a:pt x="470801" y="106680"/>
                  </a:lnTo>
                  <a:lnTo>
                    <a:pt x="466001" y="93179"/>
                  </a:lnTo>
                  <a:lnTo>
                    <a:pt x="466001" y="245110"/>
                  </a:lnTo>
                  <a:lnTo>
                    <a:pt x="352666" y="245110"/>
                  </a:lnTo>
                  <a:lnTo>
                    <a:pt x="352666" y="162560"/>
                  </a:lnTo>
                  <a:lnTo>
                    <a:pt x="446265" y="162560"/>
                  </a:lnTo>
                  <a:lnTo>
                    <a:pt x="451358" y="180340"/>
                  </a:lnTo>
                  <a:lnTo>
                    <a:pt x="456209" y="199390"/>
                  </a:lnTo>
                  <a:lnTo>
                    <a:pt x="460768" y="218440"/>
                  </a:lnTo>
                  <a:lnTo>
                    <a:pt x="464908" y="238760"/>
                  </a:lnTo>
                  <a:lnTo>
                    <a:pt x="465289" y="241300"/>
                  </a:lnTo>
                  <a:lnTo>
                    <a:pt x="466001" y="245110"/>
                  </a:lnTo>
                  <a:lnTo>
                    <a:pt x="466001" y="93179"/>
                  </a:lnTo>
                  <a:lnTo>
                    <a:pt x="465836" y="92710"/>
                  </a:lnTo>
                  <a:lnTo>
                    <a:pt x="460984" y="81280"/>
                  </a:lnTo>
                  <a:lnTo>
                    <a:pt x="456336" y="69850"/>
                  </a:lnTo>
                  <a:lnTo>
                    <a:pt x="476592" y="80010"/>
                  </a:lnTo>
                  <a:lnTo>
                    <a:pt x="495909" y="92710"/>
                  </a:lnTo>
                  <a:lnTo>
                    <a:pt x="514197" y="105410"/>
                  </a:lnTo>
                  <a:lnTo>
                    <a:pt x="531380" y="120650"/>
                  </a:lnTo>
                  <a:lnTo>
                    <a:pt x="531380" y="67208"/>
                  </a:lnTo>
                  <a:lnTo>
                    <a:pt x="501396" y="45720"/>
                  </a:lnTo>
                  <a:lnTo>
                    <a:pt x="493699" y="41910"/>
                  </a:lnTo>
                  <a:lnTo>
                    <a:pt x="462915" y="26670"/>
                  </a:lnTo>
                  <a:lnTo>
                    <a:pt x="432422" y="15367"/>
                  </a:lnTo>
                  <a:lnTo>
                    <a:pt x="432422" y="120650"/>
                  </a:lnTo>
                  <a:lnTo>
                    <a:pt x="352666" y="120650"/>
                  </a:lnTo>
                  <a:lnTo>
                    <a:pt x="352666" y="41910"/>
                  </a:lnTo>
                  <a:lnTo>
                    <a:pt x="377952" y="44450"/>
                  </a:lnTo>
                  <a:lnTo>
                    <a:pt x="415188" y="77470"/>
                  </a:lnTo>
                  <a:lnTo>
                    <a:pt x="432422" y="120650"/>
                  </a:lnTo>
                  <a:lnTo>
                    <a:pt x="432422" y="15367"/>
                  </a:lnTo>
                  <a:lnTo>
                    <a:pt x="421805" y="11430"/>
                  </a:lnTo>
                  <a:lnTo>
                    <a:pt x="378472" y="2540"/>
                  </a:lnTo>
                  <a:lnTo>
                    <a:pt x="333311" y="0"/>
                  </a:lnTo>
                  <a:lnTo>
                    <a:pt x="311899" y="1206"/>
                  </a:lnTo>
                  <a:lnTo>
                    <a:pt x="311899" y="41910"/>
                  </a:lnTo>
                  <a:lnTo>
                    <a:pt x="311899" y="120650"/>
                  </a:lnTo>
                  <a:lnTo>
                    <a:pt x="311899" y="162560"/>
                  </a:lnTo>
                  <a:lnTo>
                    <a:pt x="311899" y="245110"/>
                  </a:lnTo>
                  <a:lnTo>
                    <a:pt x="195668" y="245110"/>
                  </a:lnTo>
                  <a:lnTo>
                    <a:pt x="200380" y="222250"/>
                  </a:lnTo>
                  <a:lnTo>
                    <a:pt x="205587" y="201930"/>
                  </a:lnTo>
                  <a:lnTo>
                    <a:pt x="211150" y="181610"/>
                  </a:lnTo>
                  <a:lnTo>
                    <a:pt x="216966" y="162560"/>
                  </a:lnTo>
                  <a:lnTo>
                    <a:pt x="311899" y="162560"/>
                  </a:lnTo>
                  <a:lnTo>
                    <a:pt x="311899" y="120650"/>
                  </a:lnTo>
                  <a:lnTo>
                    <a:pt x="231736" y="120650"/>
                  </a:lnTo>
                  <a:lnTo>
                    <a:pt x="242239" y="95250"/>
                  </a:lnTo>
                  <a:lnTo>
                    <a:pt x="251523" y="74930"/>
                  </a:lnTo>
                  <a:lnTo>
                    <a:pt x="253365" y="71120"/>
                  </a:lnTo>
                  <a:lnTo>
                    <a:pt x="258889" y="59690"/>
                  </a:lnTo>
                  <a:lnTo>
                    <a:pt x="263601" y="49530"/>
                  </a:lnTo>
                  <a:lnTo>
                    <a:pt x="287426" y="44450"/>
                  </a:lnTo>
                  <a:lnTo>
                    <a:pt x="311899" y="41910"/>
                  </a:lnTo>
                  <a:lnTo>
                    <a:pt x="311899" y="1206"/>
                  </a:lnTo>
                  <a:lnTo>
                    <a:pt x="288137" y="2540"/>
                  </a:lnTo>
                  <a:lnTo>
                    <a:pt x="244805" y="11430"/>
                  </a:lnTo>
                  <a:lnTo>
                    <a:pt x="206451" y="25654"/>
                  </a:lnTo>
                  <a:lnTo>
                    <a:pt x="206451" y="71120"/>
                  </a:lnTo>
                  <a:lnTo>
                    <a:pt x="201739" y="82550"/>
                  </a:lnTo>
                  <a:lnTo>
                    <a:pt x="196799" y="93980"/>
                  </a:lnTo>
                  <a:lnTo>
                    <a:pt x="191693" y="106680"/>
                  </a:lnTo>
                  <a:lnTo>
                    <a:pt x="186486" y="120650"/>
                  </a:lnTo>
                  <a:lnTo>
                    <a:pt x="172580" y="120650"/>
                  </a:lnTo>
                  <a:lnTo>
                    <a:pt x="172580" y="162560"/>
                  </a:lnTo>
                  <a:lnTo>
                    <a:pt x="167614" y="180340"/>
                  </a:lnTo>
                  <a:lnTo>
                    <a:pt x="162877" y="198120"/>
                  </a:lnTo>
                  <a:lnTo>
                    <a:pt x="158419" y="215900"/>
                  </a:lnTo>
                  <a:lnTo>
                    <a:pt x="154292" y="236220"/>
                  </a:lnTo>
                  <a:lnTo>
                    <a:pt x="153682" y="238760"/>
                  </a:lnTo>
                  <a:lnTo>
                    <a:pt x="152552" y="245110"/>
                  </a:lnTo>
                  <a:lnTo>
                    <a:pt x="108038" y="245110"/>
                  </a:lnTo>
                  <a:lnTo>
                    <a:pt x="98552" y="246380"/>
                  </a:lnTo>
                  <a:lnTo>
                    <a:pt x="90766" y="252730"/>
                  </a:lnTo>
                  <a:lnTo>
                    <a:pt x="85509" y="260350"/>
                  </a:lnTo>
                  <a:lnTo>
                    <a:pt x="83578" y="270510"/>
                  </a:lnTo>
                  <a:lnTo>
                    <a:pt x="83578" y="318770"/>
                  </a:lnTo>
                  <a:lnTo>
                    <a:pt x="41706" y="318770"/>
                  </a:lnTo>
                  <a:lnTo>
                    <a:pt x="47980" y="275590"/>
                  </a:lnTo>
                  <a:lnTo>
                    <a:pt x="59829" y="234950"/>
                  </a:lnTo>
                  <a:lnTo>
                    <a:pt x="76809" y="198120"/>
                  </a:lnTo>
                  <a:lnTo>
                    <a:pt x="98513" y="162560"/>
                  </a:lnTo>
                  <a:lnTo>
                    <a:pt x="172580" y="162560"/>
                  </a:lnTo>
                  <a:lnTo>
                    <a:pt x="172580" y="120650"/>
                  </a:lnTo>
                  <a:lnTo>
                    <a:pt x="135229" y="120650"/>
                  </a:lnTo>
                  <a:lnTo>
                    <a:pt x="151599" y="106680"/>
                  </a:lnTo>
                  <a:lnTo>
                    <a:pt x="168960" y="93980"/>
                  </a:lnTo>
                  <a:lnTo>
                    <a:pt x="187274" y="81280"/>
                  </a:lnTo>
                  <a:lnTo>
                    <a:pt x="206451" y="71120"/>
                  </a:lnTo>
                  <a:lnTo>
                    <a:pt x="206451" y="25654"/>
                  </a:lnTo>
                  <a:lnTo>
                    <a:pt x="165214" y="45720"/>
                  </a:lnTo>
                  <a:lnTo>
                    <a:pt x="129755" y="71120"/>
                  </a:lnTo>
                  <a:lnTo>
                    <a:pt x="97726" y="100330"/>
                  </a:lnTo>
                  <a:lnTo>
                    <a:pt x="69532" y="133350"/>
                  </a:lnTo>
                  <a:lnTo>
                    <a:pt x="45567" y="168910"/>
                  </a:lnTo>
                  <a:lnTo>
                    <a:pt x="26238" y="208280"/>
                  </a:lnTo>
                  <a:lnTo>
                    <a:pt x="11925" y="251460"/>
                  </a:lnTo>
                  <a:lnTo>
                    <a:pt x="3048" y="295910"/>
                  </a:lnTo>
                  <a:lnTo>
                    <a:pt x="0" y="341630"/>
                  </a:lnTo>
                  <a:lnTo>
                    <a:pt x="3048" y="388620"/>
                  </a:lnTo>
                  <a:lnTo>
                    <a:pt x="11925" y="433070"/>
                  </a:lnTo>
                  <a:lnTo>
                    <a:pt x="26238" y="474980"/>
                  </a:lnTo>
                  <a:lnTo>
                    <a:pt x="45567" y="515620"/>
                  </a:lnTo>
                  <a:lnTo>
                    <a:pt x="69532" y="551180"/>
                  </a:lnTo>
                  <a:lnTo>
                    <a:pt x="97726" y="584200"/>
                  </a:lnTo>
                  <a:lnTo>
                    <a:pt x="129755" y="613410"/>
                  </a:lnTo>
                  <a:lnTo>
                    <a:pt x="165214" y="638810"/>
                  </a:lnTo>
                  <a:lnTo>
                    <a:pt x="203695" y="657860"/>
                  </a:lnTo>
                  <a:lnTo>
                    <a:pt x="244805" y="673100"/>
                  </a:lnTo>
                  <a:lnTo>
                    <a:pt x="288137" y="681990"/>
                  </a:lnTo>
                  <a:lnTo>
                    <a:pt x="333311" y="684530"/>
                  </a:lnTo>
                  <a:lnTo>
                    <a:pt x="378472" y="681990"/>
                  </a:lnTo>
                  <a:lnTo>
                    <a:pt x="421805" y="673100"/>
                  </a:lnTo>
                  <a:lnTo>
                    <a:pt x="462915" y="657860"/>
                  </a:lnTo>
                  <a:lnTo>
                    <a:pt x="493699" y="642620"/>
                  </a:lnTo>
                  <a:lnTo>
                    <a:pt x="501396" y="638810"/>
                  </a:lnTo>
                  <a:lnTo>
                    <a:pt x="535076" y="614680"/>
                  </a:lnTo>
                  <a:lnTo>
                    <a:pt x="536854" y="613410"/>
                  </a:lnTo>
                  <a:lnTo>
                    <a:pt x="568883" y="584200"/>
                  </a:lnTo>
                  <a:lnTo>
                    <a:pt x="597077" y="551180"/>
                  </a:lnTo>
                  <a:lnTo>
                    <a:pt x="621042" y="515620"/>
                  </a:lnTo>
                  <a:lnTo>
                    <a:pt x="640384" y="474980"/>
                  </a:lnTo>
                  <a:lnTo>
                    <a:pt x="654685" y="433070"/>
                  </a:lnTo>
                  <a:lnTo>
                    <a:pt x="663562" y="388620"/>
                  </a:lnTo>
                  <a:lnTo>
                    <a:pt x="665289" y="361950"/>
                  </a:lnTo>
                  <a:lnTo>
                    <a:pt x="666610" y="341630"/>
                  </a:lnTo>
                  <a:close/>
                </a:path>
              </a:pathLst>
            </a:custGeom>
            <a:solidFill>
              <a:srgbClr val="113A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74673" y="2715885"/>
            <a:ext cx="439483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95">
                <a:latin typeface="Calibri"/>
                <a:cs typeface="Calibri"/>
              </a:rPr>
              <a:t>REFERENCES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2583414" y="4967843"/>
            <a:ext cx="4675505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5250">
              <a:lnSpc>
                <a:spcPct val="114599"/>
              </a:lnSpc>
              <a:spcBef>
                <a:spcPts val="100"/>
              </a:spcBef>
              <a:buSzPct val="94444"/>
              <a:buChar char="•"/>
              <a:tabLst>
                <a:tab pos="107950" algn="l"/>
              </a:tabLst>
            </a:pPr>
            <a:r>
              <a:rPr dirty="0" sz="1800" spc="-10">
                <a:solidFill>
                  <a:srgbClr val="113A78"/>
                </a:solidFill>
                <a:latin typeface="Lucida Sans Unicode"/>
                <a:cs typeface="Lucida Sans Unicode"/>
                <a:hlinkClick r:id="rId7"/>
              </a:rPr>
              <a:t>https://www.analyticsvidhya.com/blog/ </a:t>
            </a:r>
            <a:r>
              <a:rPr dirty="0" sz="1800" spc="-30">
                <a:solidFill>
                  <a:srgbClr val="113A78"/>
                </a:solidFill>
                <a:latin typeface="Lucida Sans Unicode"/>
                <a:cs typeface="Lucida Sans Unicode"/>
                <a:hlinkClick r:id="rId7"/>
              </a:rPr>
              <a:t>2022/06/cartoonify-</a:t>
            </a:r>
            <a:r>
              <a:rPr dirty="0" sz="1800" spc="70">
                <a:solidFill>
                  <a:srgbClr val="113A78"/>
                </a:solidFill>
                <a:latin typeface="Lucida Sans Unicode"/>
                <a:cs typeface="Lucida Sans Unicode"/>
                <a:hlinkClick r:id="rId7"/>
              </a:rPr>
              <a:t>image-</a:t>
            </a:r>
            <a:r>
              <a:rPr dirty="0" sz="1800" spc="-10">
                <a:solidFill>
                  <a:srgbClr val="113A78"/>
                </a:solidFill>
                <a:latin typeface="Lucida Sans Unicode"/>
                <a:cs typeface="Lucida Sans Unicode"/>
                <a:hlinkClick r:id="rId7"/>
              </a:rPr>
              <a:t>using- </a:t>
            </a:r>
            <a:r>
              <a:rPr dirty="0" sz="1800" spc="55">
                <a:solidFill>
                  <a:srgbClr val="113A78"/>
                </a:solidFill>
                <a:latin typeface="Lucida Sans Unicode"/>
                <a:cs typeface="Lucida Sans Unicode"/>
                <a:hlinkClick r:id="rId7"/>
              </a:rPr>
              <a:t>opencv-</a:t>
            </a:r>
            <a:r>
              <a:rPr dirty="0" sz="1800" spc="60">
                <a:solidFill>
                  <a:srgbClr val="113A78"/>
                </a:solidFill>
                <a:latin typeface="Lucida Sans Unicode"/>
                <a:cs typeface="Lucida Sans Unicode"/>
                <a:hlinkClick r:id="rId7"/>
              </a:rPr>
              <a:t>and-</a:t>
            </a:r>
            <a:r>
              <a:rPr dirty="0" sz="1800" spc="-10">
                <a:solidFill>
                  <a:srgbClr val="113A78"/>
                </a:solidFill>
                <a:latin typeface="Lucida Sans Unicode"/>
                <a:cs typeface="Lucida Sans Unicode"/>
                <a:hlinkClick r:id="rId7"/>
              </a:rPr>
              <a:t>python/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643364" y="6788752"/>
            <a:ext cx="437642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5250">
              <a:lnSpc>
                <a:spcPct val="114599"/>
              </a:lnSpc>
              <a:spcBef>
                <a:spcPts val="100"/>
              </a:spcBef>
              <a:buSzPct val="94444"/>
              <a:buChar char="•"/>
              <a:tabLst>
                <a:tab pos="107950" algn="l"/>
              </a:tabLst>
            </a:pPr>
            <a:r>
              <a:rPr dirty="0" sz="1800" spc="-10">
                <a:solidFill>
                  <a:srgbClr val="113A78"/>
                </a:solidFill>
                <a:latin typeface="Lucida Sans Unicode"/>
                <a:cs typeface="Lucida Sans Unicode"/>
                <a:hlinkClick r:id="rId8"/>
              </a:rPr>
              <a:t>https://data- flair.training/blogs/cartoonify-</a:t>
            </a:r>
            <a:r>
              <a:rPr dirty="0" sz="1800" spc="60">
                <a:solidFill>
                  <a:srgbClr val="113A78"/>
                </a:solidFill>
                <a:latin typeface="Lucida Sans Unicode"/>
                <a:cs typeface="Lucida Sans Unicode"/>
                <a:hlinkClick r:id="rId8"/>
              </a:rPr>
              <a:t>image- </a:t>
            </a:r>
            <a:r>
              <a:rPr dirty="0" sz="1800" spc="55">
                <a:solidFill>
                  <a:srgbClr val="113A78"/>
                </a:solidFill>
                <a:latin typeface="Lucida Sans Unicode"/>
                <a:cs typeface="Lucida Sans Unicode"/>
                <a:hlinkClick r:id="rId8"/>
              </a:rPr>
              <a:t>opencv-</a:t>
            </a:r>
            <a:r>
              <a:rPr dirty="0" sz="1800" spc="-10">
                <a:solidFill>
                  <a:srgbClr val="113A78"/>
                </a:solidFill>
                <a:latin typeface="Lucida Sans Unicode"/>
                <a:cs typeface="Lucida Sans Unicode"/>
                <a:hlinkClick r:id="rId8"/>
              </a:rPr>
              <a:t>python/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3306" y="0"/>
              <a:ext cx="3364692" cy="335995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33725" y="3406340"/>
            <a:ext cx="4812030" cy="176466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400" spc="-190" b="0">
                <a:latin typeface="Arial Black"/>
                <a:cs typeface="Arial Black"/>
              </a:rPr>
              <a:t>Thank</a:t>
            </a:r>
            <a:endParaRPr sz="11400">
              <a:latin typeface="Arial Black"/>
              <a:cs typeface="Arial Black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1028700"/>
            <a:ext cx="16055975" cy="9258300"/>
            <a:chOff x="0" y="1028700"/>
            <a:chExt cx="16055975" cy="92583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922308"/>
              <a:ext cx="3359957" cy="33646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6594" y="1028700"/>
              <a:ext cx="1390649" cy="13906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65163" y="3776299"/>
              <a:ext cx="590549" cy="59054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9568" y="7866464"/>
              <a:ext cx="1390649" cy="13906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9345" y="5917209"/>
              <a:ext cx="590549" cy="59054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995781" y="3406340"/>
            <a:ext cx="3179445" cy="36029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29235">
              <a:lnSpc>
                <a:spcPct val="100000"/>
              </a:lnSpc>
              <a:spcBef>
                <a:spcPts val="110"/>
              </a:spcBef>
            </a:pPr>
            <a:r>
              <a:rPr dirty="0" sz="11400" spc="-25">
                <a:solidFill>
                  <a:srgbClr val="FFFFFF"/>
                </a:solidFill>
                <a:latin typeface="Arial Black"/>
                <a:cs typeface="Arial Black"/>
              </a:rPr>
              <a:t>ou</a:t>
            </a:r>
            <a:endParaRPr sz="11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570"/>
              </a:spcBef>
            </a:pPr>
            <a:r>
              <a:rPr dirty="0" sz="3250" spc="-250">
                <a:solidFill>
                  <a:srgbClr val="FFFFFF"/>
                </a:solidFill>
                <a:latin typeface="Arial Black"/>
                <a:cs typeface="Arial Black"/>
              </a:rPr>
              <a:t>MENTORED</a:t>
            </a:r>
            <a:r>
              <a:rPr dirty="0" sz="3250" spc="-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50" spc="-320">
                <a:solidFill>
                  <a:srgbClr val="FFFFFF"/>
                </a:solidFill>
                <a:latin typeface="Arial Black"/>
                <a:cs typeface="Arial Black"/>
              </a:rPr>
              <a:t>BY:</a:t>
            </a:r>
            <a:endParaRPr sz="3250">
              <a:latin typeface="Arial Black"/>
              <a:cs typeface="Arial Black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909273" y="6589668"/>
            <a:ext cx="7231380" cy="2670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15995">
              <a:lnSpc>
                <a:spcPct val="100000"/>
              </a:lnSpc>
              <a:spcBef>
                <a:spcPts val="95"/>
              </a:spcBef>
            </a:pPr>
            <a:r>
              <a:rPr dirty="0" sz="2600" spc="380">
                <a:solidFill>
                  <a:srgbClr val="FFFFFF"/>
                </a:solidFill>
                <a:latin typeface="Cambria"/>
                <a:cs typeface="Cambria"/>
              </a:rPr>
              <a:t>MS.</a:t>
            </a:r>
            <a:r>
              <a:rPr dirty="0" sz="2600" spc="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600" spc="285">
                <a:solidFill>
                  <a:srgbClr val="FFFFFF"/>
                </a:solidFill>
                <a:latin typeface="Cambria"/>
                <a:cs typeface="Cambria"/>
              </a:rPr>
              <a:t>SHREYA</a:t>
            </a:r>
            <a:endParaRPr sz="2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00">
              <a:latin typeface="Cambria"/>
              <a:cs typeface="Cambria"/>
            </a:endParaRPr>
          </a:p>
          <a:p>
            <a:pPr marL="12700">
              <a:lnSpc>
                <a:spcPts val="3750"/>
              </a:lnSpc>
            </a:pPr>
            <a:r>
              <a:rPr dirty="0" baseline="-2564" sz="4875" spc="-442">
                <a:solidFill>
                  <a:srgbClr val="FFFFFF"/>
                </a:solidFill>
                <a:latin typeface="Arial Black"/>
                <a:cs typeface="Arial Black"/>
              </a:rPr>
              <a:t>PRESENTED</a:t>
            </a:r>
            <a:r>
              <a:rPr dirty="0" baseline="-2564" sz="4875" spc="-472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baseline="-2564" sz="4875" spc="-517">
                <a:solidFill>
                  <a:srgbClr val="FFFFFF"/>
                </a:solidFill>
                <a:latin typeface="Arial Black"/>
                <a:cs typeface="Arial Black"/>
              </a:rPr>
              <a:t>BY</a:t>
            </a:r>
            <a:r>
              <a:rPr dirty="0" baseline="-2564" sz="4875" spc="-472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baseline="-2564" sz="4875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r>
              <a:rPr dirty="0" baseline="-2564" sz="4875" spc="25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325">
                <a:solidFill>
                  <a:srgbClr val="FFFFFF"/>
                </a:solidFill>
                <a:latin typeface="Cambria"/>
                <a:cs typeface="Cambria"/>
              </a:rPr>
              <a:t>SIMPAL</a:t>
            </a:r>
            <a:r>
              <a:rPr dirty="0" sz="2600" spc="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600" spc="254">
                <a:solidFill>
                  <a:srgbClr val="FFFFFF"/>
                </a:solidFill>
                <a:latin typeface="Cambria"/>
                <a:cs typeface="Cambria"/>
              </a:rPr>
              <a:t>CHAURASIYA</a:t>
            </a:r>
            <a:endParaRPr sz="2600">
              <a:latin typeface="Cambria"/>
              <a:cs typeface="Cambria"/>
            </a:endParaRPr>
          </a:p>
          <a:p>
            <a:pPr algn="just" marL="3515995" marR="832485">
              <a:lnSpc>
                <a:spcPts val="2950"/>
              </a:lnSpc>
              <a:spcBef>
                <a:spcPts val="95"/>
              </a:spcBef>
            </a:pPr>
            <a:r>
              <a:rPr dirty="0" sz="2600" spc="290">
                <a:solidFill>
                  <a:srgbClr val="FFFFFF"/>
                </a:solidFill>
                <a:latin typeface="Cambria"/>
                <a:cs typeface="Cambria"/>
              </a:rPr>
              <a:t>VIKRANT</a:t>
            </a:r>
            <a:r>
              <a:rPr dirty="0" sz="2600" spc="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600" spc="290">
                <a:solidFill>
                  <a:srgbClr val="FFFFFF"/>
                </a:solidFill>
                <a:latin typeface="Cambria"/>
                <a:cs typeface="Cambria"/>
              </a:rPr>
              <a:t>SINGH </a:t>
            </a:r>
            <a:r>
              <a:rPr dirty="0" sz="2600" spc="295">
                <a:solidFill>
                  <a:srgbClr val="FFFFFF"/>
                </a:solidFill>
                <a:latin typeface="Cambria"/>
                <a:cs typeface="Cambria"/>
              </a:rPr>
              <a:t>SARANSH</a:t>
            </a:r>
            <a:r>
              <a:rPr dirty="0" sz="2600" spc="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600" spc="290">
                <a:solidFill>
                  <a:srgbClr val="FFFFFF"/>
                </a:solidFill>
                <a:latin typeface="Cambria"/>
                <a:cs typeface="Cambria"/>
              </a:rPr>
              <a:t>SINGH </a:t>
            </a:r>
            <a:r>
              <a:rPr dirty="0" sz="2600" spc="320">
                <a:solidFill>
                  <a:srgbClr val="FFFFFF"/>
                </a:solidFill>
                <a:latin typeface="Cambria"/>
                <a:cs typeface="Cambria"/>
              </a:rPr>
              <a:t>SUNDRAM</a:t>
            </a:r>
            <a:r>
              <a:rPr dirty="0" sz="2600" spc="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600" spc="430">
                <a:solidFill>
                  <a:srgbClr val="FFFFFF"/>
                </a:solidFill>
                <a:latin typeface="Cambria"/>
                <a:cs typeface="Cambria"/>
              </a:rPr>
              <a:t>JHA</a:t>
            </a:r>
            <a:endParaRPr sz="2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542924" cy="5429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43500"/>
            <a:ext cx="5273762" cy="514349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787373" y="2262034"/>
            <a:ext cx="6072505" cy="5915660"/>
            <a:chOff x="1787373" y="2262034"/>
            <a:chExt cx="6072505" cy="591566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7079" y="2262034"/>
              <a:ext cx="952499" cy="9524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787373" y="2525925"/>
              <a:ext cx="5664835" cy="5651500"/>
            </a:xfrm>
            <a:custGeom>
              <a:avLst/>
              <a:gdLst/>
              <a:ahLst/>
              <a:cxnLst/>
              <a:rect l="l" t="t" r="r" b="b"/>
              <a:pathLst>
                <a:path w="5664834" h="5651500">
                  <a:moveTo>
                    <a:pt x="2928679" y="12700"/>
                  </a:moveTo>
                  <a:lnTo>
                    <a:pt x="2735938" y="12700"/>
                  </a:lnTo>
                  <a:lnTo>
                    <a:pt x="2784025" y="0"/>
                  </a:lnTo>
                  <a:lnTo>
                    <a:pt x="2880592" y="0"/>
                  </a:lnTo>
                  <a:lnTo>
                    <a:pt x="2928679" y="12700"/>
                  </a:lnTo>
                  <a:close/>
                </a:path>
                <a:path w="5664834" h="5651500">
                  <a:moveTo>
                    <a:pt x="3118950" y="25400"/>
                  </a:moveTo>
                  <a:lnTo>
                    <a:pt x="2545666" y="25400"/>
                  </a:lnTo>
                  <a:lnTo>
                    <a:pt x="2592909" y="12700"/>
                  </a:lnTo>
                  <a:lnTo>
                    <a:pt x="3071707" y="12700"/>
                  </a:lnTo>
                  <a:lnTo>
                    <a:pt x="3118950" y="25400"/>
                  </a:lnTo>
                  <a:close/>
                </a:path>
                <a:path w="5664834" h="5651500">
                  <a:moveTo>
                    <a:pt x="3305586" y="50800"/>
                  </a:moveTo>
                  <a:lnTo>
                    <a:pt x="2359031" y="50800"/>
                  </a:lnTo>
                  <a:lnTo>
                    <a:pt x="2451869" y="25400"/>
                  </a:lnTo>
                  <a:lnTo>
                    <a:pt x="3212748" y="25400"/>
                  </a:lnTo>
                  <a:lnTo>
                    <a:pt x="3305586" y="50800"/>
                  </a:lnTo>
                  <a:close/>
                </a:path>
                <a:path w="5664834" h="5651500">
                  <a:moveTo>
                    <a:pt x="3442931" y="76200"/>
                  </a:moveTo>
                  <a:lnTo>
                    <a:pt x="2221685" y="76200"/>
                  </a:lnTo>
                  <a:lnTo>
                    <a:pt x="2312988" y="50800"/>
                  </a:lnTo>
                  <a:lnTo>
                    <a:pt x="3351629" y="50800"/>
                  </a:lnTo>
                  <a:lnTo>
                    <a:pt x="3442931" y="76200"/>
                  </a:lnTo>
                  <a:close/>
                </a:path>
                <a:path w="5664834" h="5651500">
                  <a:moveTo>
                    <a:pt x="3533146" y="5588000"/>
                  </a:moveTo>
                  <a:lnTo>
                    <a:pt x="2131471" y="5588000"/>
                  </a:lnTo>
                  <a:lnTo>
                    <a:pt x="1954510" y="5537200"/>
                  </a:lnTo>
                  <a:lnTo>
                    <a:pt x="1911029" y="5511800"/>
                  </a:lnTo>
                  <a:lnTo>
                    <a:pt x="1782512" y="5473700"/>
                  </a:lnTo>
                  <a:lnTo>
                    <a:pt x="1740337" y="5448300"/>
                  </a:lnTo>
                  <a:lnTo>
                    <a:pt x="1698503" y="5435600"/>
                  </a:lnTo>
                  <a:lnTo>
                    <a:pt x="1657018" y="5410200"/>
                  </a:lnTo>
                  <a:lnTo>
                    <a:pt x="1615888" y="5397500"/>
                  </a:lnTo>
                  <a:lnTo>
                    <a:pt x="1575120" y="5372100"/>
                  </a:lnTo>
                  <a:lnTo>
                    <a:pt x="1534719" y="5359400"/>
                  </a:lnTo>
                  <a:lnTo>
                    <a:pt x="1455046" y="5308600"/>
                  </a:lnTo>
                  <a:lnTo>
                    <a:pt x="1415787" y="5295900"/>
                  </a:lnTo>
                  <a:lnTo>
                    <a:pt x="1338455" y="5245100"/>
                  </a:lnTo>
                  <a:lnTo>
                    <a:pt x="1262748" y="5194300"/>
                  </a:lnTo>
                  <a:lnTo>
                    <a:pt x="1188716" y="5143500"/>
                  </a:lnTo>
                  <a:lnTo>
                    <a:pt x="1116410" y="5092700"/>
                  </a:lnTo>
                  <a:lnTo>
                    <a:pt x="1045883" y="5041900"/>
                  </a:lnTo>
                  <a:lnTo>
                    <a:pt x="1011302" y="5003800"/>
                  </a:lnTo>
                  <a:lnTo>
                    <a:pt x="977184" y="4978400"/>
                  </a:lnTo>
                  <a:lnTo>
                    <a:pt x="943536" y="4953000"/>
                  </a:lnTo>
                  <a:lnTo>
                    <a:pt x="910365" y="4914900"/>
                  </a:lnTo>
                  <a:lnTo>
                    <a:pt x="877677" y="4889500"/>
                  </a:lnTo>
                  <a:lnTo>
                    <a:pt x="845478" y="4851400"/>
                  </a:lnTo>
                  <a:lnTo>
                    <a:pt x="813774" y="4826000"/>
                  </a:lnTo>
                  <a:lnTo>
                    <a:pt x="782572" y="4787900"/>
                  </a:lnTo>
                  <a:lnTo>
                    <a:pt x="751879" y="4762500"/>
                  </a:lnTo>
                  <a:lnTo>
                    <a:pt x="721700" y="4724400"/>
                  </a:lnTo>
                  <a:lnTo>
                    <a:pt x="692043" y="4699000"/>
                  </a:lnTo>
                  <a:lnTo>
                    <a:pt x="662913" y="4660900"/>
                  </a:lnTo>
                  <a:lnTo>
                    <a:pt x="634316" y="4622800"/>
                  </a:lnTo>
                  <a:lnTo>
                    <a:pt x="606260" y="4584700"/>
                  </a:lnTo>
                  <a:lnTo>
                    <a:pt x="578751" y="4559300"/>
                  </a:lnTo>
                  <a:lnTo>
                    <a:pt x="551795" y="4521200"/>
                  </a:lnTo>
                  <a:lnTo>
                    <a:pt x="525398" y="4483100"/>
                  </a:lnTo>
                  <a:lnTo>
                    <a:pt x="499567" y="4445000"/>
                  </a:lnTo>
                  <a:lnTo>
                    <a:pt x="474309" y="4406900"/>
                  </a:lnTo>
                  <a:lnTo>
                    <a:pt x="449629" y="4368800"/>
                  </a:lnTo>
                  <a:lnTo>
                    <a:pt x="425534" y="4330700"/>
                  </a:lnTo>
                  <a:lnTo>
                    <a:pt x="402030" y="4292600"/>
                  </a:lnTo>
                  <a:lnTo>
                    <a:pt x="379124" y="4254500"/>
                  </a:lnTo>
                  <a:lnTo>
                    <a:pt x="356822" y="4216400"/>
                  </a:lnTo>
                  <a:lnTo>
                    <a:pt x="335131" y="4178300"/>
                  </a:lnTo>
                  <a:lnTo>
                    <a:pt x="314057" y="4140200"/>
                  </a:lnTo>
                  <a:lnTo>
                    <a:pt x="293606" y="4089400"/>
                  </a:lnTo>
                  <a:lnTo>
                    <a:pt x="273785" y="4051300"/>
                  </a:lnTo>
                  <a:lnTo>
                    <a:pt x="254600" y="4013200"/>
                  </a:lnTo>
                  <a:lnTo>
                    <a:pt x="236058" y="3975100"/>
                  </a:lnTo>
                  <a:lnTo>
                    <a:pt x="218164" y="3924300"/>
                  </a:lnTo>
                  <a:lnTo>
                    <a:pt x="200926" y="3886200"/>
                  </a:lnTo>
                  <a:lnTo>
                    <a:pt x="184349" y="3848100"/>
                  </a:lnTo>
                  <a:lnTo>
                    <a:pt x="168441" y="3797300"/>
                  </a:lnTo>
                  <a:lnTo>
                    <a:pt x="153207" y="3759200"/>
                  </a:lnTo>
                  <a:lnTo>
                    <a:pt x="138653" y="3721100"/>
                  </a:lnTo>
                  <a:lnTo>
                    <a:pt x="124787" y="3670300"/>
                  </a:lnTo>
                  <a:lnTo>
                    <a:pt x="111615" y="3632200"/>
                  </a:lnTo>
                  <a:lnTo>
                    <a:pt x="99142" y="3581400"/>
                  </a:lnTo>
                  <a:lnTo>
                    <a:pt x="87376" y="3543300"/>
                  </a:lnTo>
                  <a:lnTo>
                    <a:pt x="76323" y="3492500"/>
                  </a:lnTo>
                  <a:lnTo>
                    <a:pt x="65989" y="3454400"/>
                  </a:lnTo>
                  <a:lnTo>
                    <a:pt x="56381" y="3403600"/>
                  </a:lnTo>
                  <a:lnTo>
                    <a:pt x="47504" y="3352800"/>
                  </a:lnTo>
                  <a:lnTo>
                    <a:pt x="39366" y="3314700"/>
                  </a:lnTo>
                  <a:lnTo>
                    <a:pt x="31973" y="3263900"/>
                  </a:lnTo>
                  <a:lnTo>
                    <a:pt x="25330" y="3213100"/>
                  </a:lnTo>
                  <a:lnTo>
                    <a:pt x="19446" y="3175000"/>
                  </a:lnTo>
                  <a:lnTo>
                    <a:pt x="14325" y="3124200"/>
                  </a:lnTo>
                  <a:lnTo>
                    <a:pt x="9974" y="3073400"/>
                  </a:lnTo>
                  <a:lnTo>
                    <a:pt x="6400" y="3035300"/>
                  </a:lnTo>
                  <a:lnTo>
                    <a:pt x="3610" y="2984500"/>
                  </a:lnTo>
                  <a:lnTo>
                    <a:pt x="1608" y="2933700"/>
                  </a:lnTo>
                  <a:lnTo>
                    <a:pt x="403" y="2882900"/>
                  </a:lnTo>
                  <a:lnTo>
                    <a:pt x="0" y="2832100"/>
                  </a:lnTo>
                  <a:lnTo>
                    <a:pt x="403" y="2794000"/>
                  </a:lnTo>
                  <a:lnTo>
                    <a:pt x="1608" y="2743200"/>
                  </a:lnTo>
                  <a:lnTo>
                    <a:pt x="3610" y="2692400"/>
                  </a:lnTo>
                  <a:lnTo>
                    <a:pt x="6400" y="2641600"/>
                  </a:lnTo>
                  <a:lnTo>
                    <a:pt x="9974" y="2603500"/>
                  </a:lnTo>
                  <a:lnTo>
                    <a:pt x="14325" y="2552700"/>
                  </a:lnTo>
                  <a:lnTo>
                    <a:pt x="19446" y="2501900"/>
                  </a:lnTo>
                  <a:lnTo>
                    <a:pt x="25330" y="2463800"/>
                  </a:lnTo>
                  <a:lnTo>
                    <a:pt x="31973" y="2413000"/>
                  </a:lnTo>
                  <a:lnTo>
                    <a:pt x="39366" y="2362200"/>
                  </a:lnTo>
                  <a:lnTo>
                    <a:pt x="47504" y="2324100"/>
                  </a:lnTo>
                  <a:lnTo>
                    <a:pt x="56381" y="2273300"/>
                  </a:lnTo>
                  <a:lnTo>
                    <a:pt x="65989" y="2222500"/>
                  </a:lnTo>
                  <a:lnTo>
                    <a:pt x="76323" y="2184400"/>
                  </a:lnTo>
                  <a:lnTo>
                    <a:pt x="87376" y="2133600"/>
                  </a:lnTo>
                  <a:lnTo>
                    <a:pt x="99142" y="2095500"/>
                  </a:lnTo>
                  <a:lnTo>
                    <a:pt x="111615" y="2044700"/>
                  </a:lnTo>
                  <a:lnTo>
                    <a:pt x="124787" y="2006600"/>
                  </a:lnTo>
                  <a:lnTo>
                    <a:pt x="138653" y="1955800"/>
                  </a:lnTo>
                  <a:lnTo>
                    <a:pt x="153207" y="1917700"/>
                  </a:lnTo>
                  <a:lnTo>
                    <a:pt x="168441" y="1879600"/>
                  </a:lnTo>
                  <a:lnTo>
                    <a:pt x="184349" y="1828800"/>
                  </a:lnTo>
                  <a:lnTo>
                    <a:pt x="200926" y="1790700"/>
                  </a:lnTo>
                  <a:lnTo>
                    <a:pt x="218164" y="1752600"/>
                  </a:lnTo>
                  <a:lnTo>
                    <a:pt x="236058" y="1701800"/>
                  </a:lnTo>
                  <a:lnTo>
                    <a:pt x="254600" y="1663700"/>
                  </a:lnTo>
                  <a:lnTo>
                    <a:pt x="273785" y="1625600"/>
                  </a:lnTo>
                  <a:lnTo>
                    <a:pt x="293606" y="1574800"/>
                  </a:lnTo>
                  <a:lnTo>
                    <a:pt x="314057" y="1536700"/>
                  </a:lnTo>
                  <a:lnTo>
                    <a:pt x="335131" y="1498600"/>
                  </a:lnTo>
                  <a:lnTo>
                    <a:pt x="356822" y="1460500"/>
                  </a:lnTo>
                  <a:lnTo>
                    <a:pt x="379124" y="1422400"/>
                  </a:lnTo>
                  <a:lnTo>
                    <a:pt x="402030" y="1384300"/>
                  </a:lnTo>
                  <a:lnTo>
                    <a:pt x="425534" y="1346200"/>
                  </a:lnTo>
                  <a:lnTo>
                    <a:pt x="449629" y="1308100"/>
                  </a:lnTo>
                  <a:lnTo>
                    <a:pt x="474309" y="1270000"/>
                  </a:lnTo>
                  <a:lnTo>
                    <a:pt x="499567" y="1231900"/>
                  </a:lnTo>
                  <a:lnTo>
                    <a:pt x="525398" y="1193800"/>
                  </a:lnTo>
                  <a:lnTo>
                    <a:pt x="551795" y="1155700"/>
                  </a:lnTo>
                  <a:lnTo>
                    <a:pt x="578751" y="1117600"/>
                  </a:lnTo>
                  <a:lnTo>
                    <a:pt x="606260" y="1092200"/>
                  </a:lnTo>
                  <a:lnTo>
                    <a:pt x="634316" y="1054100"/>
                  </a:lnTo>
                  <a:lnTo>
                    <a:pt x="662913" y="1016000"/>
                  </a:lnTo>
                  <a:lnTo>
                    <a:pt x="692043" y="977900"/>
                  </a:lnTo>
                  <a:lnTo>
                    <a:pt x="721700" y="952500"/>
                  </a:lnTo>
                  <a:lnTo>
                    <a:pt x="751879" y="914400"/>
                  </a:lnTo>
                  <a:lnTo>
                    <a:pt x="782572" y="889000"/>
                  </a:lnTo>
                  <a:lnTo>
                    <a:pt x="813774" y="850900"/>
                  </a:lnTo>
                  <a:lnTo>
                    <a:pt x="845478" y="825500"/>
                  </a:lnTo>
                  <a:lnTo>
                    <a:pt x="877677" y="787400"/>
                  </a:lnTo>
                  <a:lnTo>
                    <a:pt x="910365" y="762000"/>
                  </a:lnTo>
                  <a:lnTo>
                    <a:pt x="943536" y="723900"/>
                  </a:lnTo>
                  <a:lnTo>
                    <a:pt x="977184" y="698500"/>
                  </a:lnTo>
                  <a:lnTo>
                    <a:pt x="1011302" y="673100"/>
                  </a:lnTo>
                  <a:lnTo>
                    <a:pt x="1045883" y="635000"/>
                  </a:lnTo>
                  <a:lnTo>
                    <a:pt x="1116410" y="584200"/>
                  </a:lnTo>
                  <a:lnTo>
                    <a:pt x="1188716" y="533400"/>
                  </a:lnTo>
                  <a:lnTo>
                    <a:pt x="1262748" y="482600"/>
                  </a:lnTo>
                  <a:lnTo>
                    <a:pt x="1338455" y="431800"/>
                  </a:lnTo>
                  <a:lnTo>
                    <a:pt x="1415787" y="381000"/>
                  </a:lnTo>
                  <a:lnTo>
                    <a:pt x="1455046" y="368300"/>
                  </a:lnTo>
                  <a:lnTo>
                    <a:pt x="1534719" y="317500"/>
                  </a:lnTo>
                  <a:lnTo>
                    <a:pt x="1575120" y="304800"/>
                  </a:lnTo>
                  <a:lnTo>
                    <a:pt x="1615888" y="279400"/>
                  </a:lnTo>
                  <a:lnTo>
                    <a:pt x="1657018" y="266700"/>
                  </a:lnTo>
                  <a:lnTo>
                    <a:pt x="1698503" y="241300"/>
                  </a:lnTo>
                  <a:lnTo>
                    <a:pt x="1740337" y="228600"/>
                  </a:lnTo>
                  <a:lnTo>
                    <a:pt x="1782512" y="203200"/>
                  </a:lnTo>
                  <a:lnTo>
                    <a:pt x="1911029" y="165100"/>
                  </a:lnTo>
                  <a:lnTo>
                    <a:pt x="1954510" y="139700"/>
                  </a:lnTo>
                  <a:lnTo>
                    <a:pt x="2176439" y="76200"/>
                  </a:lnTo>
                  <a:lnTo>
                    <a:pt x="3488178" y="76200"/>
                  </a:lnTo>
                  <a:lnTo>
                    <a:pt x="3710107" y="139700"/>
                  </a:lnTo>
                  <a:lnTo>
                    <a:pt x="3753588" y="165100"/>
                  </a:lnTo>
                  <a:lnTo>
                    <a:pt x="3882104" y="203200"/>
                  </a:lnTo>
                  <a:lnTo>
                    <a:pt x="3924280" y="228600"/>
                  </a:lnTo>
                  <a:lnTo>
                    <a:pt x="3966113" y="241300"/>
                  </a:lnTo>
                  <a:lnTo>
                    <a:pt x="4007598" y="266700"/>
                  </a:lnTo>
                  <a:lnTo>
                    <a:pt x="4048728" y="279400"/>
                  </a:lnTo>
                  <a:lnTo>
                    <a:pt x="4089497" y="304800"/>
                  </a:lnTo>
                  <a:lnTo>
                    <a:pt x="4129898" y="317500"/>
                  </a:lnTo>
                  <a:lnTo>
                    <a:pt x="4209570" y="368300"/>
                  </a:lnTo>
                  <a:lnTo>
                    <a:pt x="4248829" y="381000"/>
                  </a:lnTo>
                  <a:lnTo>
                    <a:pt x="4326161" y="431800"/>
                  </a:lnTo>
                  <a:lnTo>
                    <a:pt x="4401869" y="482600"/>
                  </a:lnTo>
                  <a:lnTo>
                    <a:pt x="4475901" y="533400"/>
                  </a:lnTo>
                  <a:lnTo>
                    <a:pt x="4548206" y="584200"/>
                  </a:lnTo>
                  <a:lnTo>
                    <a:pt x="4618734" y="635000"/>
                  </a:lnTo>
                  <a:lnTo>
                    <a:pt x="4653315" y="673100"/>
                  </a:lnTo>
                  <a:lnTo>
                    <a:pt x="4687432" y="698500"/>
                  </a:lnTo>
                  <a:lnTo>
                    <a:pt x="4721080" y="723900"/>
                  </a:lnTo>
                  <a:lnTo>
                    <a:pt x="4754251" y="762000"/>
                  </a:lnTo>
                  <a:lnTo>
                    <a:pt x="4786940" y="787400"/>
                  </a:lnTo>
                  <a:lnTo>
                    <a:pt x="4819139" y="825500"/>
                  </a:lnTo>
                  <a:lnTo>
                    <a:pt x="4850842" y="850900"/>
                  </a:lnTo>
                  <a:lnTo>
                    <a:pt x="4882044" y="889000"/>
                  </a:lnTo>
                  <a:lnTo>
                    <a:pt x="4912738" y="914400"/>
                  </a:lnTo>
                  <a:lnTo>
                    <a:pt x="4942916" y="952500"/>
                  </a:lnTo>
                  <a:lnTo>
                    <a:pt x="4972574" y="977900"/>
                  </a:lnTo>
                  <a:lnTo>
                    <a:pt x="5001704" y="1016000"/>
                  </a:lnTo>
                  <a:lnTo>
                    <a:pt x="5030300" y="1054100"/>
                  </a:lnTo>
                  <a:lnTo>
                    <a:pt x="5058356" y="1092200"/>
                  </a:lnTo>
                  <a:lnTo>
                    <a:pt x="5085865" y="1117600"/>
                  </a:lnTo>
                  <a:lnTo>
                    <a:pt x="5112821" y="1155700"/>
                  </a:lnTo>
                  <a:lnTo>
                    <a:pt x="5139218" y="1193800"/>
                  </a:lnTo>
                  <a:lnTo>
                    <a:pt x="5165049" y="1231900"/>
                  </a:lnTo>
                  <a:lnTo>
                    <a:pt x="5190308" y="1270000"/>
                  </a:lnTo>
                  <a:lnTo>
                    <a:pt x="5214988" y="1308100"/>
                  </a:lnTo>
                  <a:lnTo>
                    <a:pt x="5239083" y="1346200"/>
                  </a:lnTo>
                  <a:lnTo>
                    <a:pt x="5262586" y="1384300"/>
                  </a:lnTo>
                  <a:lnTo>
                    <a:pt x="5285492" y="1422400"/>
                  </a:lnTo>
                  <a:lnTo>
                    <a:pt x="5307794" y="1460500"/>
                  </a:lnTo>
                  <a:lnTo>
                    <a:pt x="5329485" y="1498600"/>
                  </a:lnTo>
                  <a:lnTo>
                    <a:pt x="5350559" y="1536700"/>
                  </a:lnTo>
                  <a:lnTo>
                    <a:pt x="5371010" y="1574800"/>
                  </a:lnTo>
                  <a:lnTo>
                    <a:pt x="5390831" y="1625600"/>
                  </a:lnTo>
                  <a:lnTo>
                    <a:pt x="5410016" y="1663700"/>
                  </a:lnTo>
                  <a:lnTo>
                    <a:pt x="5428559" y="1701800"/>
                  </a:lnTo>
                  <a:lnTo>
                    <a:pt x="5446452" y="1752600"/>
                  </a:lnTo>
                  <a:lnTo>
                    <a:pt x="5463691" y="1790700"/>
                  </a:lnTo>
                  <a:lnTo>
                    <a:pt x="5480267" y="1828800"/>
                  </a:lnTo>
                  <a:lnTo>
                    <a:pt x="5496176" y="1879600"/>
                  </a:lnTo>
                  <a:lnTo>
                    <a:pt x="5511410" y="1917700"/>
                  </a:lnTo>
                  <a:lnTo>
                    <a:pt x="5525963" y="1955800"/>
                  </a:lnTo>
                  <a:lnTo>
                    <a:pt x="5539829" y="2006600"/>
                  </a:lnTo>
                  <a:lnTo>
                    <a:pt x="5553002" y="2044700"/>
                  </a:lnTo>
                  <a:lnTo>
                    <a:pt x="5565474" y="2095500"/>
                  </a:lnTo>
                  <a:lnTo>
                    <a:pt x="5577240" y="2133600"/>
                  </a:lnTo>
                  <a:lnTo>
                    <a:pt x="5588293" y="2184400"/>
                  </a:lnTo>
                  <a:lnTo>
                    <a:pt x="5598627" y="2222500"/>
                  </a:lnTo>
                  <a:lnTo>
                    <a:pt x="5608236" y="2273300"/>
                  </a:lnTo>
                  <a:lnTo>
                    <a:pt x="5617112" y="2324100"/>
                  </a:lnTo>
                  <a:lnTo>
                    <a:pt x="5625250" y="2362200"/>
                  </a:lnTo>
                  <a:lnTo>
                    <a:pt x="5632644" y="2413000"/>
                  </a:lnTo>
                  <a:lnTo>
                    <a:pt x="5639286" y="2463800"/>
                  </a:lnTo>
                  <a:lnTo>
                    <a:pt x="5645171" y="2501900"/>
                  </a:lnTo>
                  <a:lnTo>
                    <a:pt x="5650292" y="2552700"/>
                  </a:lnTo>
                  <a:lnTo>
                    <a:pt x="5654642" y="2603500"/>
                  </a:lnTo>
                  <a:lnTo>
                    <a:pt x="5658216" y="2641600"/>
                  </a:lnTo>
                  <a:lnTo>
                    <a:pt x="5661007" y="2692400"/>
                  </a:lnTo>
                  <a:lnTo>
                    <a:pt x="5663008" y="2743200"/>
                  </a:lnTo>
                  <a:lnTo>
                    <a:pt x="5664214" y="2794000"/>
                  </a:lnTo>
                  <a:lnTo>
                    <a:pt x="5664617" y="2819400"/>
                  </a:lnTo>
                  <a:lnTo>
                    <a:pt x="5664214" y="2882900"/>
                  </a:lnTo>
                  <a:lnTo>
                    <a:pt x="5663008" y="2933700"/>
                  </a:lnTo>
                  <a:lnTo>
                    <a:pt x="5661007" y="2984500"/>
                  </a:lnTo>
                  <a:lnTo>
                    <a:pt x="5658216" y="3035300"/>
                  </a:lnTo>
                  <a:lnTo>
                    <a:pt x="5654642" y="3073400"/>
                  </a:lnTo>
                  <a:lnTo>
                    <a:pt x="5650292" y="3124200"/>
                  </a:lnTo>
                  <a:lnTo>
                    <a:pt x="5645171" y="3175000"/>
                  </a:lnTo>
                  <a:lnTo>
                    <a:pt x="5639286" y="3213100"/>
                  </a:lnTo>
                  <a:lnTo>
                    <a:pt x="5632644" y="3263900"/>
                  </a:lnTo>
                  <a:lnTo>
                    <a:pt x="5625250" y="3314700"/>
                  </a:lnTo>
                  <a:lnTo>
                    <a:pt x="5617112" y="3352800"/>
                  </a:lnTo>
                  <a:lnTo>
                    <a:pt x="5608236" y="3403600"/>
                  </a:lnTo>
                  <a:lnTo>
                    <a:pt x="5598627" y="3454400"/>
                  </a:lnTo>
                  <a:lnTo>
                    <a:pt x="5588293" y="3492500"/>
                  </a:lnTo>
                  <a:lnTo>
                    <a:pt x="5577240" y="3543300"/>
                  </a:lnTo>
                  <a:lnTo>
                    <a:pt x="5565474" y="3581400"/>
                  </a:lnTo>
                  <a:lnTo>
                    <a:pt x="5553002" y="3632200"/>
                  </a:lnTo>
                  <a:lnTo>
                    <a:pt x="5539829" y="3670300"/>
                  </a:lnTo>
                  <a:lnTo>
                    <a:pt x="5525963" y="3721100"/>
                  </a:lnTo>
                  <a:lnTo>
                    <a:pt x="5511410" y="3759200"/>
                  </a:lnTo>
                  <a:lnTo>
                    <a:pt x="5496176" y="3797300"/>
                  </a:lnTo>
                  <a:lnTo>
                    <a:pt x="5480267" y="3848100"/>
                  </a:lnTo>
                  <a:lnTo>
                    <a:pt x="5463691" y="3886200"/>
                  </a:lnTo>
                  <a:lnTo>
                    <a:pt x="5446452" y="3924300"/>
                  </a:lnTo>
                  <a:lnTo>
                    <a:pt x="5428559" y="3975100"/>
                  </a:lnTo>
                  <a:lnTo>
                    <a:pt x="5410016" y="4013200"/>
                  </a:lnTo>
                  <a:lnTo>
                    <a:pt x="5390831" y="4051300"/>
                  </a:lnTo>
                  <a:lnTo>
                    <a:pt x="5371010" y="4089400"/>
                  </a:lnTo>
                  <a:lnTo>
                    <a:pt x="5350559" y="4140200"/>
                  </a:lnTo>
                  <a:lnTo>
                    <a:pt x="5329485" y="4178300"/>
                  </a:lnTo>
                  <a:lnTo>
                    <a:pt x="5307794" y="4216400"/>
                  </a:lnTo>
                  <a:lnTo>
                    <a:pt x="5285492" y="4254500"/>
                  </a:lnTo>
                  <a:lnTo>
                    <a:pt x="5262586" y="4292600"/>
                  </a:lnTo>
                  <a:lnTo>
                    <a:pt x="5239083" y="4330700"/>
                  </a:lnTo>
                  <a:lnTo>
                    <a:pt x="5214988" y="4368800"/>
                  </a:lnTo>
                  <a:lnTo>
                    <a:pt x="5190308" y="4406900"/>
                  </a:lnTo>
                  <a:lnTo>
                    <a:pt x="5165049" y="4445000"/>
                  </a:lnTo>
                  <a:lnTo>
                    <a:pt x="5139218" y="4483100"/>
                  </a:lnTo>
                  <a:lnTo>
                    <a:pt x="5112821" y="4521200"/>
                  </a:lnTo>
                  <a:lnTo>
                    <a:pt x="5085865" y="4559300"/>
                  </a:lnTo>
                  <a:lnTo>
                    <a:pt x="5058356" y="4584700"/>
                  </a:lnTo>
                  <a:lnTo>
                    <a:pt x="5030300" y="4622800"/>
                  </a:lnTo>
                  <a:lnTo>
                    <a:pt x="5001704" y="4660900"/>
                  </a:lnTo>
                  <a:lnTo>
                    <a:pt x="4972574" y="4699000"/>
                  </a:lnTo>
                  <a:lnTo>
                    <a:pt x="4942916" y="4724400"/>
                  </a:lnTo>
                  <a:lnTo>
                    <a:pt x="4912738" y="4762500"/>
                  </a:lnTo>
                  <a:lnTo>
                    <a:pt x="4882044" y="4787900"/>
                  </a:lnTo>
                  <a:lnTo>
                    <a:pt x="4850842" y="4826000"/>
                  </a:lnTo>
                  <a:lnTo>
                    <a:pt x="4819139" y="4851400"/>
                  </a:lnTo>
                  <a:lnTo>
                    <a:pt x="4786940" y="4889500"/>
                  </a:lnTo>
                  <a:lnTo>
                    <a:pt x="4754251" y="4914900"/>
                  </a:lnTo>
                  <a:lnTo>
                    <a:pt x="4721080" y="4953000"/>
                  </a:lnTo>
                  <a:lnTo>
                    <a:pt x="4687432" y="4978400"/>
                  </a:lnTo>
                  <a:lnTo>
                    <a:pt x="4653315" y="5003800"/>
                  </a:lnTo>
                  <a:lnTo>
                    <a:pt x="4618734" y="5041900"/>
                  </a:lnTo>
                  <a:lnTo>
                    <a:pt x="4548206" y="5092700"/>
                  </a:lnTo>
                  <a:lnTo>
                    <a:pt x="4475901" y="5143500"/>
                  </a:lnTo>
                  <a:lnTo>
                    <a:pt x="4401869" y="5194300"/>
                  </a:lnTo>
                  <a:lnTo>
                    <a:pt x="4326161" y="5245100"/>
                  </a:lnTo>
                  <a:lnTo>
                    <a:pt x="4248829" y="5295900"/>
                  </a:lnTo>
                  <a:lnTo>
                    <a:pt x="4209570" y="5308600"/>
                  </a:lnTo>
                  <a:lnTo>
                    <a:pt x="4129898" y="5359400"/>
                  </a:lnTo>
                  <a:lnTo>
                    <a:pt x="4089497" y="5372100"/>
                  </a:lnTo>
                  <a:lnTo>
                    <a:pt x="4048728" y="5397500"/>
                  </a:lnTo>
                  <a:lnTo>
                    <a:pt x="4007598" y="5410200"/>
                  </a:lnTo>
                  <a:lnTo>
                    <a:pt x="3966113" y="5435600"/>
                  </a:lnTo>
                  <a:lnTo>
                    <a:pt x="3924280" y="5448300"/>
                  </a:lnTo>
                  <a:lnTo>
                    <a:pt x="3882104" y="5473700"/>
                  </a:lnTo>
                  <a:lnTo>
                    <a:pt x="3753588" y="5511800"/>
                  </a:lnTo>
                  <a:lnTo>
                    <a:pt x="3710107" y="5537200"/>
                  </a:lnTo>
                  <a:lnTo>
                    <a:pt x="3533146" y="5588000"/>
                  </a:lnTo>
                  <a:close/>
                </a:path>
                <a:path w="5664834" h="5651500">
                  <a:moveTo>
                    <a:pt x="3351629" y="5626100"/>
                  </a:moveTo>
                  <a:lnTo>
                    <a:pt x="2312988" y="5626100"/>
                  </a:lnTo>
                  <a:lnTo>
                    <a:pt x="2176439" y="5588000"/>
                  </a:lnTo>
                  <a:lnTo>
                    <a:pt x="3488178" y="5588000"/>
                  </a:lnTo>
                  <a:lnTo>
                    <a:pt x="3351629" y="5626100"/>
                  </a:lnTo>
                  <a:close/>
                </a:path>
                <a:path w="5664834" h="5651500">
                  <a:moveTo>
                    <a:pt x="3212748" y="5651500"/>
                  </a:moveTo>
                  <a:lnTo>
                    <a:pt x="2451869" y="5651500"/>
                  </a:lnTo>
                  <a:lnTo>
                    <a:pt x="2359031" y="5626100"/>
                  </a:lnTo>
                  <a:lnTo>
                    <a:pt x="3305586" y="5626100"/>
                  </a:lnTo>
                  <a:lnTo>
                    <a:pt x="3212748" y="5651500"/>
                  </a:lnTo>
                  <a:close/>
                </a:path>
              </a:pathLst>
            </a:custGeom>
            <a:solidFill>
              <a:srgbClr val="9A4BA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92208" y="2195423"/>
            <a:ext cx="680720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TABLE</a:t>
            </a:r>
            <a:r>
              <a:rPr dirty="0" spc="-425"/>
              <a:t> </a:t>
            </a:r>
            <a:r>
              <a:rPr dirty="0" spc="95"/>
              <a:t>OF</a:t>
            </a:r>
            <a:r>
              <a:rPr dirty="0" spc="-425"/>
              <a:t> </a:t>
            </a:r>
            <a:r>
              <a:rPr dirty="0" spc="229"/>
              <a:t>CONTENT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0144608" y="4111165"/>
            <a:ext cx="3976370" cy="4156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0" spc="-30">
                <a:solidFill>
                  <a:srgbClr val="FFFFFF"/>
                </a:solidFill>
                <a:latin typeface="Lucida Sans Unicode"/>
                <a:cs typeface="Lucida Sans Unicode"/>
              </a:rPr>
              <a:t>INTRODUCTION</a:t>
            </a:r>
            <a:endParaRPr sz="3000">
              <a:latin typeface="Lucida Sans Unicode"/>
              <a:cs typeface="Lucida Sans Unicode"/>
            </a:endParaRPr>
          </a:p>
          <a:p>
            <a:pPr marL="12700" marR="1092835">
              <a:lnSpc>
                <a:spcPct val="150200"/>
              </a:lnSpc>
              <a:spcBef>
                <a:spcPts val="595"/>
              </a:spcBef>
            </a:pP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REQUIREMENTS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OPEN</a:t>
            </a:r>
            <a:r>
              <a:rPr dirty="0" sz="3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Lucida Sans Unicode"/>
                <a:cs typeface="Lucida Sans Unicode"/>
              </a:rPr>
              <a:t>CV </a:t>
            </a:r>
            <a:r>
              <a:rPr dirty="0" sz="3000" spc="-70">
                <a:solidFill>
                  <a:srgbClr val="FFFFFF"/>
                </a:solidFill>
                <a:latin typeface="Lucida Sans Unicode"/>
                <a:cs typeface="Lucida Sans Unicode"/>
              </a:rPr>
              <a:t>METHODOLOGY</a:t>
            </a:r>
            <a:endParaRPr sz="3000">
              <a:latin typeface="Lucida Sans Unicode"/>
              <a:cs typeface="Lucida Sans Unicode"/>
            </a:endParaRPr>
          </a:p>
          <a:p>
            <a:pPr marL="12700" marR="5080">
              <a:lnSpc>
                <a:spcPct val="166700"/>
              </a:lnSpc>
              <a:spcBef>
                <a:spcPts val="55"/>
              </a:spcBef>
            </a:pPr>
            <a:r>
              <a:rPr dirty="0" sz="3000" spc="-90">
                <a:solidFill>
                  <a:srgbClr val="FFFFFF"/>
                </a:solidFill>
                <a:latin typeface="Lucida Sans Unicode"/>
                <a:cs typeface="Lucida Sans Unicode"/>
              </a:rPr>
              <a:t>EXPECTED</a:t>
            </a:r>
            <a:r>
              <a:rPr dirty="0" sz="3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Lucida Sans Unicode"/>
                <a:cs typeface="Lucida Sans Unicode"/>
              </a:rPr>
              <a:t>OUTCOMES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REFERENCES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1"/>
            <a:ext cx="542924" cy="5429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43501"/>
            <a:ext cx="5273762" cy="5143497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787373" y="2262035"/>
            <a:ext cx="6072505" cy="5928360"/>
            <a:chOff x="1787373" y="2262035"/>
            <a:chExt cx="6072505" cy="592836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7079" y="2262035"/>
              <a:ext cx="952499" cy="9524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787373" y="2525924"/>
              <a:ext cx="5664835" cy="5664200"/>
            </a:xfrm>
            <a:custGeom>
              <a:avLst/>
              <a:gdLst/>
              <a:ahLst/>
              <a:cxnLst/>
              <a:rect l="l" t="t" r="r" b="b"/>
              <a:pathLst>
                <a:path w="5664834" h="5664200">
                  <a:moveTo>
                    <a:pt x="2928679" y="12700"/>
                  </a:moveTo>
                  <a:lnTo>
                    <a:pt x="2735938" y="12700"/>
                  </a:lnTo>
                  <a:lnTo>
                    <a:pt x="2784025" y="0"/>
                  </a:lnTo>
                  <a:lnTo>
                    <a:pt x="2880592" y="0"/>
                  </a:lnTo>
                  <a:lnTo>
                    <a:pt x="2928679" y="12700"/>
                  </a:lnTo>
                  <a:close/>
                </a:path>
                <a:path w="5664834" h="5664200">
                  <a:moveTo>
                    <a:pt x="3118950" y="25400"/>
                  </a:moveTo>
                  <a:lnTo>
                    <a:pt x="2545666" y="25400"/>
                  </a:lnTo>
                  <a:lnTo>
                    <a:pt x="2592909" y="12700"/>
                  </a:lnTo>
                  <a:lnTo>
                    <a:pt x="3071707" y="12700"/>
                  </a:lnTo>
                  <a:lnTo>
                    <a:pt x="3118950" y="25400"/>
                  </a:lnTo>
                  <a:close/>
                </a:path>
                <a:path w="5664834" h="5664200">
                  <a:moveTo>
                    <a:pt x="3305586" y="50800"/>
                  </a:moveTo>
                  <a:lnTo>
                    <a:pt x="2359031" y="50800"/>
                  </a:lnTo>
                  <a:lnTo>
                    <a:pt x="2451869" y="25400"/>
                  </a:lnTo>
                  <a:lnTo>
                    <a:pt x="3212748" y="25400"/>
                  </a:lnTo>
                  <a:lnTo>
                    <a:pt x="3305586" y="50800"/>
                  </a:lnTo>
                  <a:close/>
                </a:path>
                <a:path w="5664834" h="5664200">
                  <a:moveTo>
                    <a:pt x="3442931" y="76200"/>
                  </a:moveTo>
                  <a:lnTo>
                    <a:pt x="2221685" y="76200"/>
                  </a:lnTo>
                  <a:lnTo>
                    <a:pt x="2312988" y="50800"/>
                  </a:lnTo>
                  <a:lnTo>
                    <a:pt x="3351629" y="50800"/>
                  </a:lnTo>
                  <a:lnTo>
                    <a:pt x="3442931" y="76200"/>
                  </a:lnTo>
                  <a:close/>
                </a:path>
                <a:path w="5664834" h="5664200">
                  <a:moveTo>
                    <a:pt x="3533146" y="5588000"/>
                  </a:moveTo>
                  <a:lnTo>
                    <a:pt x="2131471" y="5588000"/>
                  </a:lnTo>
                  <a:lnTo>
                    <a:pt x="1954510" y="5537200"/>
                  </a:lnTo>
                  <a:lnTo>
                    <a:pt x="1911029" y="5511800"/>
                  </a:lnTo>
                  <a:lnTo>
                    <a:pt x="1782512" y="5473700"/>
                  </a:lnTo>
                  <a:lnTo>
                    <a:pt x="1740337" y="5448300"/>
                  </a:lnTo>
                  <a:lnTo>
                    <a:pt x="1698503" y="5435600"/>
                  </a:lnTo>
                  <a:lnTo>
                    <a:pt x="1657018" y="5410200"/>
                  </a:lnTo>
                  <a:lnTo>
                    <a:pt x="1615888" y="5397500"/>
                  </a:lnTo>
                  <a:lnTo>
                    <a:pt x="1575120" y="5372100"/>
                  </a:lnTo>
                  <a:lnTo>
                    <a:pt x="1534719" y="5359400"/>
                  </a:lnTo>
                  <a:lnTo>
                    <a:pt x="1455046" y="5308600"/>
                  </a:lnTo>
                  <a:lnTo>
                    <a:pt x="1415787" y="5295900"/>
                  </a:lnTo>
                  <a:lnTo>
                    <a:pt x="1338455" y="5245100"/>
                  </a:lnTo>
                  <a:lnTo>
                    <a:pt x="1262748" y="5194300"/>
                  </a:lnTo>
                  <a:lnTo>
                    <a:pt x="1188716" y="5143500"/>
                  </a:lnTo>
                  <a:lnTo>
                    <a:pt x="1116410" y="5092700"/>
                  </a:lnTo>
                  <a:lnTo>
                    <a:pt x="1045883" y="5041900"/>
                  </a:lnTo>
                  <a:lnTo>
                    <a:pt x="1011302" y="5003800"/>
                  </a:lnTo>
                  <a:lnTo>
                    <a:pt x="977184" y="4978400"/>
                  </a:lnTo>
                  <a:lnTo>
                    <a:pt x="943536" y="4953000"/>
                  </a:lnTo>
                  <a:lnTo>
                    <a:pt x="910365" y="4914900"/>
                  </a:lnTo>
                  <a:lnTo>
                    <a:pt x="877677" y="4889500"/>
                  </a:lnTo>
                  <a:lnTo>
                    <a:pt x="845478" y="4851400"/>
                  </a:lnTo>
                  <a:lnTo>
                    <a:pt x="813774" y="4826000"/>
                  </a:lnTo>
                  <a:lnTo>
                    <a:pt x="782572" y="4787900"/>
                  </a:lnTo>
                  <a:lnTo>
                    <a:pt x="751879" y="4762500"/>
                  </a:lnTo>
                  <a:lnTo>
                    <a:pt x="721700" y="4724400"/>
                  </a:lnTo>
                  <a:lnTo>
                    <a:pt x="692043" y="4699000"/>
                  </a:lnTo>
                  <a:lnTo>
                    <a:pt x="662913" y="4660900"/>
                  </a:lnTo>
                  <a:lnTo>
                    <a:pt x="634316" y="4622800"/>
                  </a:lnTo>
                  <a:lnTo>
                    <a:pt x="606260" y="4584700"/>
                  </a:lnTo>
                  <a:lnTo>
                    <a:pt x="578751" y="4559300"/>
                  </a:lnTo>
                  <a:lnTo>
                    <a:pt x="551795" y="4521200"/>
                  </a:lnTo>
                  <a:lnTo>
                    <a:pt x="525398" y="4483100"/>
                  </a:lnTo>
                  <a:lnTo>
                    <a:pt x="499567" y="4445000"/>
                  </a:lnTo>
                  <a:lnTo>
                    <a:pt x="474309" y="4406900"/>
                  </a:lnTo>
                  <a:lnTo>
                    <a:pt x="449629" y="4368800"/>
                  </a:lnTo>
                  <a:lnTo>
                    <a:pt x="425534" y="4330700"/>
                  </a:lnTo>
                  <a:lnTo>
                    <a:pt x="402030" y="4292600"/>
                  </a:lnTo>
                  <a:lnTo>
                    <a:pt x="379124" y="4254500"/>
                  </a:lnTo>
                  <a:lnTo>
                    <a:pt x="356822" y="4216400"/>
                  </a:lnTo>
                  <a:lnTo>
                    <a:pt x="335131" y="4178300"/>
                  </a:lnTo>
                  <a:lnTo>
                    <a:pt x="314057" y="4140200"/>
                  </a:lnTo>
                  <a:lnTo>
                    <a:pt x="293606" y="4089400"/>
                  </a:lnTo>
                  <a:lnTo>
                    <a:pt x="273785" y="4051300"/>
                  </a:lnTo>
                  <a:lnTo>
                    <a:pt x="254600" y="4013200"/>
                  </a:lnTo>
                  <a:lnTo>
                    <a:pt x="236058" y="3975100"/>
                  </a:lnTo>
                  <a:lnTo>
                    <a:pt x="218164" y="3924300"/>
                  </a:lnTo>
                  <a:lnTo>
                    <a:pt x="200926" y="3886200"/>
                  </a:lnTo>
                  <a:lnTo>
                    <a:pt x="184349" y="3848100"/>
                  </a:lnTo>
                  <a:lnTo>
                    <a:pt x="168441" y="3797300"/>
                  </a:lnTo>
                  <a:lnTo>
                    <a:pt x="153207" y="3759200"/>
                  </a:lnTo>
                  <a:lnTo>
                    <a:pt x="138653" y="3721100"/>
                  </a:lnTo>
                  <a:lnTo>
                    <a:pt x="124787" y="3670300"/>
                  </a:lnTo>
                  <a:lnTo>
                    <a:pt x="111615" y="3632200"/>
                  </a:lnTo>
                  <a:lnTo>
                    <a:pt x="99142" y="3581400"/>
                  </a:lnTo>
                  <a:lnTo>
                    <a:pt x="87376" y="3543300"/>
                  </a:lnTo>
                  <a:lnTo>
                    <a:pt x="76323" y="3492500"/>
                  </a:lnTo>
                  <a:lnTo>
                    <a:pt x="65989" y="3454400"/>
                  </a:lnTo>
                  <a:lnTo>
                    <a:pt x="56381" y="3403600"/>
                  </a:lnTo>
                  <a:lnTo>
                    <a:pt x="47504" y="3352800"/>
                  </a:lnTo>
                  <a:lnTo>
                    <a:pt x="39366" y="3314700"/>
                  </a:lnTo>
                  <a:lnTo>
                    <a:pt x="31973" y="3263900"/>
                  </a:lnTo>
                  <a:lnTo>
                    <a:pt x="25330" y="3213100"/>
                  </a:lnTo>
                  <a:lnTo>
                    <a:pt x="19446" y="3175000"/>
                  </a:lnTo>
                  <a:lnTo>
                    <a:pt x="14325" y="3124200"/>
                  </a:lnTo>
                  <a:lnTo>
                    <a:pt x="9974" y="3073400"/>
                  </a:lnTo>
                  <a:lnTo>
                    <a:pt x="6400" y="3035300"/>
                  </a:lnTo>
                  <a:lnTo>
                    <a:pt x="3610" y="2984500"/>
                  </a:lnTo>
                  <a:lnTo>
                    <a:pt x="1608" y="2933700"/>
                  </a:lnTo>
                  <a:lnTo>
                    <a:pt x="403" y="2882900"/>
                  </a:lnTo>
                  <a:lnTo>
                    <a:pt x="0" y="2832100"/>
                  </a:lnTo>
                  <a:lnTo>
                    <a:pt x="403" y="2794000"/>
                  </a:lnTo>
                  <a:lnTo>
                    <a:pt x="1608" y="2743200"/>
                  </a:lnTo>
                  <a:lnTo>
                    <a:pt x="3610" y="2692400"/>
                  </a:lnTo>
                  <a:lnTo>
                    <a:pt x="6400" y="2641600"/>
                  </a:lnTo>
                  <a:lnTo>
                    <a:pt x="9974" y="2603500"/>
                  </a:lnTo>
                  <a:lnTo>
                    <a:pt x="14325" y="2552700"/>
                  </a:lnTo>
                  <a:lnTo>
                    <a:pt x="19446" y="2501900"/>
                  </a:lnTo>
                  <a:lnTo>
                    <a:pt x="25330" y="2463800"/>
                  </a:lnTo>
                  <a:lnTo>
                    <a:pt x="31973" y="2413000"/>
                  </a:lnTo>
                  <a:lnTo>
                    <a:pt x="39366" y="2362200"/>
                  </a:lnTo>
                  <a:lnTo>
                    <a:pt x="47504" y="2324100"/>
                  </a:lnTo>
                  <a:lnTo>
                    <a:pt x="56381" y="2273300"/>
                  </a:lnTo>
                  <a:lnTo>
                    <a:pt x="65989" y="2222500"/>
                  </a:lnTo>
                  <a:lnTo>
                    <a:pt x="76323" y="2184400"/>
                  </a:lnTo>
                  <a:lnTo>
                    <a:pt x="87376" y="2133600"/>
                  </a:lnTo>
                  <a:lnTo>
                    <a:pt x="99142" y="2095500"/>
                  </a:lnTo>
                  <a:lnTo>
                    <a:pt x="111615" y="2044700"/>
                  </a:lnTo>
                  <a:lnTo>
                    <a:pt x="124787" y="2006600"/>
                  </a:lnTo>
                  <a:lnTo>
                    <a:pt x="138653" y="1955800"/>
                  </a:lnTo>
                  <a:lnTo>
                    <a:pt x="153207" y="1917700"/>
                  </a:lnTo>
                  <a:lnTo>
                    <a:pt x="168441" y="1879600"/>
                  </a:lnTo>
                  <a:lnTo>
                    <a:pt x="184349" y="1828800"/>
                  </a:lnTo>
                  <a:lnTo>
                    <a:pt x="200926" y="1790700"/>
                  </a:lnTo>
                  <a:lnTo>
                    <a:pt x="218164" y="1752600"/>
                  </a:lnTo>
                  <a:lnTo>
                    <a:pt x="236058" y="1701800"/>
                  </a:lnTo>
                  <a:lnTo>
                    <a:pt x="254600" y="1663700"/>
                  </a:lnTo>
                  <a:lnTo>
                    <a:pt x="273785" y="1625600"/>
                  </a:lnTo>
                  <a:lnTo>
                    <a:pt x="293606" y="1574800"/>
                  </a:lnTo>
                  <a:lnTo>
                    <a:pt x="314057" y="1536700"/>
                  </a:lnTo>
                  <a:lnTo>
                    <a:pt x="335131" y="1498600"/>
                  </a:lnTo>
                  <a:lnTo>
                    <a:pt x="356822" y="1460500"/>
                  </a:lnTo>
                  <a:lnTo>
                    <a:pt x="379124" y="1422400"/>
                  </a:lnTo>
                  <a:lnTo>
                    <a:pt x="402030" y="1384300"/>
                  </a:lnTo>
                  <a:lnTo>
                    <a:pt x="425534" y="1346200"/>
                  </a:lnTo>
                  <a:lnTo>
                    <a:pt x="449629" y="1308100"/>
                  </a:lnTo>
                  <a:lnTo>
                    <a:pt x="474309" y="1270000"/>
                  </a:lnTo>
                  <a:lnTo>
                    <a:pt x="499567" y="1231900"/>
                  </a:lnTo>
                  <a:lnTo>
                    <a:pt x="525398" y="1193800"/>
                  </a:lnTo>
                  <a:lnTo>
                    <a:pt x="551795" y="1155700"/>
                  </a:lnTo>
                  <a:lnTo>
                    <a:pt x="578751" y="1117600"/>
                  </a:lnTo>
                  <a:lnTo>
                    <a:pt x="606260" y="1092200"/>
                  </a:lnTo>
                  <a:lnTo>
                    <a:pt x="634316" y="1054100"/>
                  </a:lnTo>
                  <a:lnTo>
                    <a:pt x="662913" y="1016000"/>
                  </a:lnTo>
                  <a:lnTo>
                    <a:pt x="692043" y="977900"/>
                  </a:lnTo>
                  <a:lnTo>
                    <a:pt x="721700" y="952500"/>
                  </a:lnTo>
                  <a:lnTo>
                    <a:pt x="751879" y="914400"/>
                  </a:lnTo>
                  <a:lnTo>
                    <a:pt x="782572" y="889000"/>
                  </a:lnTo>
                  <a:lnTo>
                    <a:pt x="813774" y="850900"/>
                  </a:lnTo>
                  <a:lnTo>
                    <a:pt x="845478" y="825500"/>
                  </a:lnTo>
                  <a:lnTo>
                    <a:pt x="877677" y="787400"/>
                  </a:lnTo>
                  <a:lnTo>
                    <a:pt x="910365" y="762000"/>
                  </a:lnTo>
                  <a:lnTo>
                    <a:pt x="943536" y="723900"/>
                  </a:lnTo>
                  <a:lnTo>
                    <a:pt x="977184" y="698500"/>
                  </a:lnTo>
                  <a:lnTo>
                    <a:pt x="1011302" y="673100"/>
                  </a:lnTo>
                  <a:lnTo>
                    <a:pt x="1045883" y="635000"/>
                  </a:lnTo>
                  <a:lnTo>
                    <a:pt x="1116410" y="584200"/>
                  </a:lnTo>
                  <a:lnTo>
                    <a:pt x="1188716" y="533400"/>
                  </a:lnTo>
                  <a:lnTo>
                    <a:pt x="1262748" y="482600"/>
                  </a:lnTo>
                  <a:lnTo>
                    <a:pt x="1338455" y="431800"/>
                  </a:lnTo>
                  <a:lnTo>
                    <a:pt x="1415787" y="381000"/>
                  </a:lnTo>
                  <a:lnTo>
                    <a:pt x="1455046" y="368300"/>
                  </a:lnTo>
                  <a:lnTo>
                    <a:pt x="1534719" y="317500"/>
                  </a:lnTo>
                  <a:lnTo>
                    <a:pt x="1575120" y="304800"/>
                  </a:lnTo>
                  <a:lnTo>
                    <a:pt x="1615888" y="279400"/>
                  </a:lnTo>
                  <a:lnTo>
                    <a:pt x="1657018" y="266700"/>
                  </a:lnTo>
                  <a:lnTo>
                    <a:pt x="1698503" y="241300"/>
                  </a:lnTo>
                  <a:lnTo>
                    <a:pt x="1740337" y="228600"/>
                  </a:lnTo>
                  <a:lnTo>
                    <a:pt x="1782512" y="203200"/>
                  </a:lnTo>
                  <a:lnTo>
                    <a:pt x="1911029" y="165100"/>
                  </a:lnTo>
                  <a:lnTo>
                    <a:pt x="1954510" y="139700"/>
                  </a:lnTo>
                  <a:lnTo>
                    <a:pt x="2176439" y="76200"/>
                  </a:lnTo>
                  <a:lnTo>
                    <a:pt x="3488178" y="76200"/>
                  </a:lnTo>
                  <a:lnTo>
                    <a:pt x="3710107" y="139700"/>
                  </a:lnTo>
                  <a:lnTo>
                    <a:pt x="3753588" y="165100"/>
                  </a:lnTo>
                  <a:lnTo>
                    <a:pt x="3882104" y="203200"/>
                  </a:lnTo>
                  <a:lnTo>
                    <a:pt x="3924280" y="228600"/>
                  </a:lnTo>
                  <a:lnTo>
                    <a:pt x="3966113" y="241300"/>
                  </a:lnTo>
                  <a:lnTo>
                    <a:pt x="4007598" y="266700"/>
                  </a:lnTo>
                  <a:lnTo>
                    <a:pt x="4048728" y="279400"/>
                  </a:lnTo>
                  <a:lnTo>
                    <a:pt x="4089497" y="304800"/>
                  </a:lnTo>
                  <a:lnTo>
                    <a:pt x="4129898" y="317500"/>
                  </a:lnTo>
                  <a:lnTo>
                    <a:pt x="4209570" y="368300"/>
                  </a:lnTo>
                  <a:lnTo>
                    <a:pt x="4248829" y="381000"/>
                  </a:lnTo>
                  <a:lnTo>
                    <a:pt x="4326161" y="431800"/>
                  </a:lnTo>
                  <a:lnTo>
                    <a:pt x="4401869" y="482600"/>
                  </a:lnTo>
                  <a:lnTo>
                    <a:pt x="4475901" y="533400"/>
                  </a:lnTo>
                  <a:lnTo>
                    <a:pt x="4548206" y="584200"/>
                  </a:lnTo>
                  <a:lnTo>
                    <a:pt x="4618734" y="635000"/>
                  </a:lnTo>
                  <a:lnTo>
                    <a:pt x="4653315" y="673100"/>
                  </a:lnTo>
                  <a:lnTo>
                    <a:pt x="4687432" y="698500"/>
                  </a:lnTo>
                  <a:lnTo>
                    <a:pt x="4721080" y="723900"/>
                  </a:lnTo>
                  <a:lnTo>
                    <a:pt x="4754251" y="762000"/>
                  </a:lnTo>
                  <a:lnTo>
                    <a:pt x="4786940" y="787400"/>
                  </a:lnTo>
                  <a:lnTo>
                    <a:pt x="4819139" y="825500"/>
                  </a:lnTo>
                  <a:lnTo>
                    <a:pt x="4850842" y="850900"/>
                  </a:lnTo>
                  <a:lnTo>
                    <a:pt x="4882044" y="889000"/>
                  </a:lnTo>
                  <a:lnTo>
                    <a:pt x="4912738" y="914400"/>
                  </a:lnTo>
                  <a:lnTo>
                    <a:pt x="4942916" y="952500"/>
                  </a:lnTo>
                  <a:lnTo>
                    <a:pt x="4972574" y="977900"/>
                  </a:lnTo>
                  <a:lnTo>
                    <a:pt x="5001704" y="1016000"/>
                  </a:lnTo>
                  <a:lnTo>
                    <a:pt x="5030300" y="1054100"/>
                  </a:lnTo>
                  <a:lnTo>
                    <a:pt x="5058356" y="1092200"/>
                  </a:lnTo>
                  <a:lnTo>
                    <a:pt x="5085865" y="1117600"/>
                  </a:lnTo>
                  <a:lnTo>
                    <a:pt x="5112821" y="1155700"/>
                  </a:lnTo>
                  <a:lnTo>
                    <a:pt x="5139218" y="1193800"/>
                  </a:lnTo>
                  <a:lnTo>
                    <a:pt x="5165049" y="1231900"/>
                  </a:lnTo>
                  <a:lnTo>
                    <a:pt x="5190308" y="1270000"/>
                  </a:lnTo>
                  <a:lnTo>
                    <a:pt x="5214988" y="1308100"/>
                  </a:lnTo>
                  <a:lnTo>
                    <a:pt x="5239083" y="1346200"/>
                  </a:lnTo>
                  <a:lnTo>
                    <a:pt x="5262586" y="1384300"/>
                  </a:lnTo>
                  <a:lnTo>
                    <a:pt x="5285492" y="1422400"/>
                  </a:lnTo>
                  <a:lnTo>
                    <a:pt x="5307794" y="1460500"/>
                  </a:lnTo>
                  <a:lnTo>
                    <a:pt x="5329485" y="1498600"/>
                  </a:lnTo>
                  <a:lnTo>
                    <a:pt x="5350559" y="1536700"/>
                  </a:lnTo>
                  <a:lnTo>
                    <a:pt x="5371010" y="1574800"/>
                  </a:lnTo>
                  <a:lnTo>
                    <a:pt x="5390831" y="1625600"/>
                  </a:lnTo>
                  <a:lnTo>
                    <a:pt x="5410016" y="1663700"/>
                  </a:lnTo>
                  <a:lnTo>
                    <a:pt x="5428559" y="1701800"/>
                  </a:lnTo>
                  <a:lnTo>
                    <a:pt x="5446452" y="1752600"/>
                  </a:lnTo>
                  <a:lnTo>
                    <a:pt x="5463691" y="1790700"/>
                  </a:lnTo>
                  <a:lnTo>
                    <a:pt x="5480267" y="1828800"/>
                  </a:lnTo>
                  <a:lnTo>
                    <a:pt x="5496176" y="1879600"/>
                  </a:lnTo>
                  <a:lnTo>
                    <a:pt x="5511410" y="1917700"/>
                  </a:lnTo>
                  <a:lnTo>
                    <a:pt x="5525963" y="1955800"/>
                  </a:lnTo>
                  <a:lnTo>
                    <a:pt x="5539829" y="2006600"/>
                  </a:lnTo>
                  <a:lnTo>
                    <a:pt x="5553002" y="2044700"/>
                  </a:lnTo>
                  <a:lnTo>
                    <a:pt x="5565474" y="2095500"/>
                  </a:lnTo>
                  <a:lnTo>
                    <a:pt x="5577240" y="2133600"/>
                  </a:lnTo>
                  <a:lnTo>
                    <a:pt x="5588293" y="2184400"/>
                  </a:lnTo>
                  <a:lnTo>
                    <a:pt x="5598627" y="2222500"/>
                  </a:lnTo>
                  <a:lnTo>
                    <a:pt x="5608236" y="2273300"/>
                  </a:lnTo>
                  <a:lnTo>
                    <a:pt x="5617112" y="2324100"/>
                  </a:lnTo>
                  <a:lnTo>
                    <a:pt x="5625250" y="2362200"/>
                  </a:lnTo>
                  <a:lnTo>
                    <a:pt x="5632644" y="2413000"/>
                  </a:lnTo>
                  <a:lnTo>
                    <a:pt x="5639286" y="2463800"/>
                  </a:lnTo>
                  <a:lnTo>
                    <a:pt x="5645171" y="2501900"/>
                  </a:lnTo>
                  <a:lnTo>
                    <a:pt x="5650292" y="2552700"/>
                  </a:lnTo>
                  <a:lnTo>
                    <a:pt x="5654642" y="2603500"/>
                  </a:lnTo>
                  <a:lnTo>
                    <a:pt x="5658216" y="2641600"/>
                  </a:lnTo>
                  <a:lnTo>
                    <a:pt x="5661007" y="2692400"/>
                  </a:lnTo>
                  <a:lnTo>
                    <a:pt x="5663008" y="2743200"/>
                  </a:lnTo>
                  <a:lnTo>
                    <a:pt x="5664214" y="2794000"/>
                  </a:lnTo>
                  <a:lnTo>
                    <a:pt x="5664617" y="2819400"/>
                  </a:lnTo>
                  <a:lnTo>
                    <a:pt x="5664214" y="2882900"/>
                  </a:lnTo>
                  <a:lnTo>
                    <a:pt x="5663008" y="2933700"/>
                  </a:lnTo>
                  <a:lnTo>
                    <a:pt x="5661007" y="2984500"/>
                  </a:lnTo>
                  <a:lnTo>
                    <a:pt x="5658216" y="3035300"/>
                  </a:lnTo>
                  <a:lnTo>
                    <a:pt x="5654642" y="3073400"/>
                  </a:lnTo>
                  <a:lnTo>
                    <a:pt x="5650292" y="3124200"/>
                  </a:lnTo>
                  <a:lnTo>
                    <a:pt x="5645171" y="3175000"/>
                  </a:lnTo>
                  <a:lnTo>
                    <a:pt x="5639286" y="3213100"/>
                  </a:lnTo>
                  <a:lnTo>
                    <a:pt x="5632644" y="3263900"/>
                  </a:lnTo>
                  <a:lnTo>
                    <a:pt x="5625250" y="3314700"/>
                  </a:lnTo>
                  <a:lnTo>
                    <a:pt x="5617112" y="3352800"/>
                  </a:lnTo>
                  <a:lnTo>
                    <a:pt x="5608236" y="3403600"/>
                  </a:lnTo>
                  <a:lnTo>
                    <a:pt x="5598627" y="3454400"/>
                  </a:lnTo>
                  <a:lnTo>
                    <a:pt x="5588293" y="3492500"/>
                  </a:lnTo>
                  <a:lnTo>
                    <a:pt x="5577240" y="3543300"/>
                  </a:lnTo>
                  <a:lnTo>
                    <a:pt x="5565474" y="3581400"/>
                  </a:lnTo>
                  <a:lnTo>
                    <a:pt x="5553002" y="3632200"/>
                  </a:lnTo>
                  <a:lnTo>
                    <a:pt x="5539829" y="3670300"/>
                  </a:lnTo>
                  <a:lnTo>
                    <a:pt x="5525963" y="3721100"/>
                  </a:lnTo>
                  <a:lnTo>
                    <a:pt x="5511410" y="3759200"/>
                  </a:lnTo>
                  <a:lnTo>
                    <a:pt x="5496176" y="3797300"/>
                  </a:lnTo>
                  <a:lnTo>
                    <a:pt x="5480267" y="3848100"/>
                  </a:lnTo>
                  <a:lnTo>
                    <a:pt x="5463691" y="3886200"/>
                  </a:lnTo>
                  <a:lnTo>
                    <a:pt x="5446452" y="3924300"/>
                  </a:lnTo>
                  <a:lnTo>
                    <a:pt x="5428559" y="3975100"/>
                  </a:lnTo>
                  <a:lnTo>
                    <a:pt x="5410016" y="4013200"/>
                  </a:lnTo>
                  <a:lnTo>
                    <a:pt x="5390831" y="4051300"/>
                  </a:lnTo>
                  <a:lnTo>
                    <a:pt x="5371010" y="4089400"/>
                  </a:lnTo>
                  <a:lnTo>
                    <a:pt x="5350559" y="4140200"/>
                  </a:lnTo>
                  <a:lnTo>
                    <a:pt x="5329485" y="4178300"/>
                  </a:lnTo>
                  <a:lnTo>
                    <a:pt x="5307794" y="4216400"/>
                  </a:lnTo>
                  <a:lnTo>
                    <a:pt x="5285492" y="4254500"/>
                  </a:lnTo>
                  <a:lnTo>
                    <a:pt x="5262586" y="4292600"/>
                  </a:lnTo>
                  <a:lnTo>
                    <a:pt x="5239083" y="4330700"/>
                  </a:lnTo>
                  <a:lnTo>
                    <a:pt x="5214988" y="4368800"/>
                  </a:lnTo>
                  <a:lnTo>
                    <a:pt x="5190308" y="4406900"/>
                  </a:lnTo>
                  <a:lnTo>
                    <a:pt x="5165049" y="4445000"/>
                  </a:lnTo>
                  <a:lnTo>
                    <a:pt x="5139218" y="4483100"/>
                  </a:lnTo>
                  <a:lnTo>
                    <a:pt x="5112821" y="4521200"/>
                  </a:lnTo>
                  <a:lnTo>
                    <a:pt x="5085865" y="4559300"/>
                  </a:lnTo>
                  <a:lnTo>
                    <a:pt x="5058356" y="4584700"/>
                  </a:lnTo>
                  <a:lnTo>
                    <a:pt x="5030300" y="4622800"/>
                  </a:lnTo>
                  <a:lnTo>
                    <a:pt x="5001704" y="4660900"/>
                  </a:lnTo>
                  <a:lnTo>
                    <a:pt x="4972574" y="4699000"/>
                  </a:lnTo>
                  <a:lnTo>
                    <a:pt x="4942916" y="4724400"/>
                  </a:lnTo>
                  <a:lnTo>
                    <a:pt x="4912738" y="4762500"/>
                  </a:lnTo>
                  <a:lnTo>
                    <a:pt x="4882044" y="4787900"/>
                  </a:lnTo>
                  <a:lnTo>
                    <a:pt x="4850842" y="4826000"/>
                  </a:lnTo>
                  <a:lnTo>
                    <a:pt x="4819139" y="4851400"/>
                  </a:lnTo>
                  <a:lnTo>
                    <a:pt x="4786940" y="4889500"/>
                  </a:lnTo>
                  <a:lnTo>
                    <a:pt x="4754251" y="4914900"/>
                  </a:lnTo>
                  <a:lnTo>
                    <a:pt x="4721080" y="4953000"/>
                  </a:lnTo>
                  <a:lnTo>
                    <a:pt x="4687432" y="4978400"/>
                  </a:lnTo>
                  <a:lnTo>
                    <a:pt x="4653315" y="5003800"/>
                  </a:lnTo>
                  <a:lnTo>
                    <a:pt x="4618734" y="5041900"/>
                  </a:lnTo>
                  <a:lnTo>
                    <a:pt x="4548206" y="5092700"/>
                  </a:lnTo>
                  <a:lnTo>
                    <a:pt x="4475901" y="5143500"/>
                  </a:lnTo>
                  <a:lnTo>
                    <a:pt x="4401869" y="5194300"/>
                  </a:lnTo>
                  <a:lnTo>
                    <a:pt x="4326161" y="5245100"/>
                  </a:lnTo>
                  <a:lnTo>
                    <a:pt x="4248829" y="5295900"/>
                  </a:lnTo>
                  <a:lnTo>
                    <a:pt x="4209570" y="5308600"/>
                  </a:lnTo>
                  <a:lnTo>
                    <a:pt x="4129898" y="5359400"/>
                  </a:lnTo>
                  <a:lnTo>
                    <a:pt x="4089497" y="5372100"/>
                  </a:lnTo>
                  <a:lnTo>
                    <a:pt x="4048728" y="5397500"/>
                  </a:lnTo>
                  <a:lnTo>
                    <a:pt x="4007598" y="5410200"/>
                  </a:lnTo>
                  <a:lnTo>
                    <a:pt x="3966113" y="5435600"/>
                  </a:lnTo>
                  <a:lnTo>
                    <a:pt x="3924280" y="5448300"/>
                  </a:lnTo>
                  <a:lnTo>
                    <a:pt x="3882104" y="5473700"/>
                  </a:lnTo>
                  <a:lnTo>
                    <a:pt x="3753588" y="5511800"/>
                  </a:lnTo>
                  <a:lnTo>
                    <a:pt x="3710107" y="5537200"/>
                  </a:lnTo>
                  <a:lnTo>
                    <a:pt x="3533146" y="5588000"/>
                  </a:lnTo>
                  <a:close/>
                </a:path>
                <a:path w="5664834" h="5664200">
                  <a:moveTo>
                    <a:pt x="3351629" y="5626100"/>
                  </a:moveTo>
                  <a:lnTo>
                    <a:pt x="2312988" y="5626100"/>
                  </a:lnTo>
                  <a:lnTo>
                    <a:pt x="2176439" y="5588000"/>
                  </a:lnTo>
                  <a:lnTo>
                    <a:pt x="3488178" y="5588000"/>
                  </a:lnTo>
                  <a:lnTo>
                    <a:pt x="3351629" y="5626100"/>
                  </a:lnTo>
                  <a:close/>
                </a:path>
                <a:path w="5664834" h="5664200">
                  <a:moveTo>
                    <a:pt x="3212748" y="5651500"/>
                  </a:moveTo>
                  <a:lnTo>
                    <a:pt x="2451869" y="5651500"/>
                  </a:lnTo>
                  <a:lnTo>
                    <a:pt x="2359031" y="5626100"/>
                  </a:lnTo>
                  <a:lnTo>
                    <a:pt x="3305586" y="5626100"/>
                  </a:lnTo>
                  <a:lnTo>
                    <a:pt x="3212748" y="5651500"/>
                  </a:lnTo>
                  <a:close/>
                </a:path>
                <a:path w="5664834" h="5664200">
                  <a:moveTo>
                    <a:pt x="3071707" y="5664200"/>
                  </a:moveTo>
                  <a:lnTo>
                    <a:pt x="2592909" y="5664200"/>
                  </a:lnTo>
                  <a:lnTo>
                    <a:pt x="2545666" y="5651500"/>
                  </a:lnTo>
                  <a:lnTo>
                    <a:pt x="3118950" y="5651500"/>
                  </a:lnTo>
                  <a:lnTo>
                    <a:pt x="3071707" y="5664200"/>
                  </a:lnTo>
                  <a:close/>
                </a:path>
              </a:pathLst>
            </a:custGeom>
            <a:solidFill>
              <a:srgbClr val="9A4BA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92208" y="2671389"/>
            <a:ext cx="549719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4"/>
              <a:t>INTRODUCTION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63830" marR="40005" indent="-116839">
              <a:lnSpc>
                <a:spcPct val="114599"/>
              </a:lnSpc>
              <a:spcBef>
                <a:spcPts val="95"/>
              </a:spcBef>
              <a:buSzPct val="95833"/>
              <a:buChar char="•"/>
              <a:tabLst>
                <a:tab pos="699135" algn="l"/>
              </a:tabLst>
            </a:pPr>
            <a:r>
              <a:rPr dirty="0"/>
              <a:t>We</a:t>
            </a:r>
            <a:r>
              <a:rPr dirty="0" spc="-110"/>
              <a:t> </a:t>
            </a:r>
            <a:r>
              <a:rPr dirty="0" spc="-155"/>
              <a:t>will</a:t>
            </a:r>
            <a:r>
              <a:rPr dirty="0" spc="-110"/>
              <a:t> </a:t>
            </a:r>
            <a:r>
              <a:rPr dirty="0" spc="-125"/>
              <a:t>build</a:t>
            </a:r>
            <a:r>
              <a:rPr dirty="0" spc="-110"/>
              <a:t> </a:t>
            </a:r>
            <a:r>
              <a:rPr dirty="0" spc="-65"/>
              <a:t>one</a:t>
            </a:r>
            <a:r>
              <a:rPr dirty="0" spc="-110"/>
              <a:t> </a:t>
            </a:r>
            <a:r>
              <a:rPr dirty="0" spc="-105"/>
              <a:t>interesting</a:t>
            </a:r>
            <a:r>
              <a:rPr dirty="0" spc="-110"/>
              <a:t> </a:t>
            </a:r>
            <a:r>
              <a:rPr dirty="0" spc="-105"/>
              <a:t>application</a:t>
            </a:r>
            <a:r>
              <a:rPr dirty="0" spc="-110"/>
              <a:t> </a:t>
            </a:r>
            <a:r>
              <a:rPr dirty="0" spc="-85"/>
              <a:t>that</a:t>
            </a:r>
            <a:r>
              <a:rPr dirty="0" spc="-110"/>
              <a:t> </a:t>
            </a:r>
            <a:r>
              <a:rPr dirty="0" spc="-155"/>
              <a:t>will</a:t>
            </a:r>
            <a:r>
              <a:rPr dirty="0" spc="-110"/>
              <a:t> </a:t>
            </a:r>
            <a:r>
              <a:rPr dirty="0" spc="-55"/>
              <a:t>cartoonify </a:t>
            </a:r>
            <a:r>
              <a:rPr dirty="0" spc="-55"/>
              <a:t>	</a:t>
            </a:r>
            <a:r>
              <a:rPr dirty="0" spc="-75"/>
              <a:t>the</a:t>
            </a:r>
            <a:r>
              <a:rPr dirty="0" spc="-110"/>
              <a:t> </a:t>
            </a:r>
            <a:r>
              <a:rPr dirty="0" spc="-135"/>
              <a:t>image</a:t>
            </a:r>
            <a:r>
              <a:rPr dirty="0" spc="-110"/>
              <a:t> </a:t>
            </a:r>
            <a:r>
              <a:rPr dirty="0" spc="-95"/>
              <a:t>provided</a:t>
            </a:r>
            <a:r>
              <a:rPr dirty="0" spc="-110"/>
              <a:t> </a:t>
            </a:r>
            <a:r>
              <a:rPr dirty="0" spc="-95"/>
              <a:t>to</a:t>
            </a:r>
            <a:r>
              <a:rPr dirty="0" spc="-110"/>
              <a:t> </a:t>
            </a:r>
            <a:r>
              <a:rPr dirty="0" spc="-160"/>
              <a:t>it.</a:t>
            </a:r>
            <a:r>
              <a:rPr dirty="0" spc="-110"/>
              <a:t> </a:t>
            </a:r>
            <a:r>
              <a:rPr dirty="0" spc="-175"/>
              <a:t>To</a:t>
            </a:r>
            <a:r>
              <a:rPr dirty="0" spc="-110"/>
              <a:t> </a:t>
            </a:r>
            <a:r>
              <a:rPr dirty="0" spc="-125"/>
              <a:t>build</a:t>
            </a:r>
            <a:r>
              <a:rPr dirty="0" spc="-105"/>
              <a:t> </a:t>
            </a:r>
            <a:r>
              <a:rPr dirty="0" spc="-120"/>
              <a:t>this</a:t>
            </a:r>
            <a:r>
              <a:rPr dirty="0" spc="-110"/>
              <a:t> </a:t>
            </a:r>
            <a:r>
              <a:rPr dirty="0" spc="-10"/>
              <a:t>cartoonifyer</a:t>
            </a:r>
          </a:p>
          <a:p>
            <a:pPr algn="ctr" marL="12700" marR="5080" indent="-635">
              <a:lnSpc>
                <a:spcPct val="114599"/>
              </a:lnSpc>
            </a:pPr>
            <a:r>
              <a:rPr dirty="0" spc="-105"/>
              <a:t>application</a:t>
            </a:r>
            <a:r>
              <a:rPr dirty="0" spc="-114"/>
              <a:t> </a:t>
            </a:r>
            <a:r>
              <a:rPr dirty="0" spc="-80"/>
              <a:t>we</a:t>
            </a:r>
            <a:r>
              <a:rPr dirty="0" spc="-114"/>
              <a:t> </a:t>
            </a:r>
            <a:r>
              <a:rPr dirty="0" spc="-155"/>
              <a:t>will</a:t>
            </a:r>
            <a:r>
              <a:rPr dirty="0" spc="-110"/>
              <a:t> </a:t>
            </a:r>
            <a:r>
              <a:rPr dirty="0" spc="-80"/>
              <a:t>use</a:t>
            </a:r>
            <a:r>
              <a:rPr dirty="0" spc="-114"/>
              <a:t> </a:t>
            </a:r>
            <a:r>
              <a:rPr dirty="0" spc="-105"/>
              <a:t>python</a:t>
            </a:r>
            <a:r>
              <a:rPr dirty="0" spc="-110"/>
              <a:t> </a:t>
            </a:r>
            <a:r>
              <a:rPr dirty="0" spc="-85"/>
              <a:t>and</a:t>
            </a:r>
            <a:r>
              <a:rPr dirty="0" spc="-114"/>
              <a:t> OpenCV.</a:t>
            </a:r>
            <a:r>
              <a:rPr dirty="0" spc="-110"/>
              <a:t> </a:t>
            </a:r>
            <a:r>
              <a:rPr dirty="0" spc="-160"/>
              <a:t>This</a:t>
            </a:r>
            <a:r>
              <a:rPr dirty="0" spc="-114"/>
              <a:t> </a:t>
            </a:r>
            <a:r>
              <a:rPr dirty="0" spc="-140"/>
              <a:t>is</a:t>
            </a:r>
            <a:r>
              <a:rPr dirty="0" spc="-110"/>
              <a:t> </a:t>
            </a:r>
            <a:r>
              <a:rPr dirty="0" spc="-65"/>
              <a:t>one</a:t>
            </a:r>
            <a:r>
              <a:rPr dirty="0" spc="-114"/>
              <a:t> </a:t>
            </a:r>
            <a:r>
              <a:rPr dirty="0" spc="-25"/>
              <a:t>of </a:t>
            </a:r>
            <a:r>
              <a:rPr dirty="0" spc="-75"/>
              <a:t>the</a:t>
            </a:r>
            <a:r>
              <a:rPr dirty="0" spc="-110"/>
              <a:t> </a:t>
            </a:r>
            <a:r>
              <a:rPr dirty="0" spc="-145"/>
              <a:t>exciting</a:t>
            </a:r>
            <a:r>
              <a:rPr dirty="0" spc="-110"/>
              <a:t> </a:t>
            </a:r>
            <a:r>
              <a:rPr dirty="0" spc="-85"/>
              <a:t>and</a:t>
            </a:r>
            <a:r>
              <a:rPr dirty="0" spc="-110"/>
              <a:t> </a:t>
            </a:r>
            <a:r>
              <a:rPr dirty="0" spc="-135"/>
              <a:t>thrilling</a:t>
            </a:r>
            <a:r>
              <a:rPr dirty="0" spc="-110"/>
              <a:t> </a:t>
            </a:r>
            <a:r>
              <a:rPr dirty="0" spc="-105"/>
              <a:t>applications</a:t>
            </a:r>
            <a:r>
              <a:rPr dirty="0" spc="-110"/>
              <a:t> </a:t>
            </a:r>
            <a:r>
              <a:rPr dirty="0" spc="-130"/>
              <a:t>of</a:t>
            </a:r>
            <a:r>
              <a:rPr dirty="0" spc="-110"/>
              <a:t> </a:t>
            </a:r>
            <a:r>
              <a:rPr dirty="0" spc="-80"/>
              <a:t>Machine</a:t>
            </a:r>
            <a:r>
              <a:rPr dirty="0" spc="-110"/>
              <a:t> </a:t>
            </a:r>
            <a:r>
              <a:rPr dirty="0" spc="-10"/>
              <a:t>Learning. </a:t>
            </a:r>
            <a:r>
              <a:rPr dirty="0" spc="-75"/>
              <a:t>While</a:t>
            </a:r>
            <a:r>
              <a:rPr dirty="0" spc="-114"/>
              <a:t> </a:t>
            </a:r>
            <a:r>
              <a:rPr dirty="0" spc="-135"/>
              <a:t>building</a:t>
            </a:r>
            <a:r>
              <a:rPr dirty="0" spc="-110"/>
              <a:t> </a:t>
            </a:r>
            <a:r>
              <a:rPr dirty="0" spc="-120"/>
              <a:t>this</a:t>
            </a:r>
            <a:r>
              <a:rPr dirty="0" spc="-114"/>
              <a:t> </a:t>
            </a:r>
            <a:r>
              <a:rPr dirty="0" spc="-105"/>
              <a:t>application</a:t>
            </a:r>
            <a:r>
              <a:rPr dirty="0" spc="-110"/>
              <a:t> </a:t>
            </a:r>
            <a:r>
              <a:rPr dirty="0" spc="-80"/>
              <a:t>we</a:t>
            </a:r>
            <a:r>
              <a:rPr dirty="0" spc="-114"/>
              <a:t> </a:t>
            </a:r>
            <a:r>
              <a:rPr dirty="0" spc="-155"/>
              <a:t>will</a:t>
            </a:r>
            <a:r>
              <a:rPr dirty="0" spc="-110"/>
              <a:t> also</a:t>
            </a:r>
            <a:r>
              <a:rPr dirty="0" spc="-114"/>
              <a:t> </a:t>
            </a:r>
            <a:r>
              <a:rPr dirty="0" spc="-60"/>
              <a:t>see</a:t>
            </a:r>
            <a:r>
              <a:rPr dirty="0" spc="-110"/>
              <a:t> </a:t>
            </a:r>
            <a:r>
              <a:rPr dirty="0" spc="-95"/>
              <a:t>how</a:t>
            </a:r>
            <a:r>
              <a:rPr dirty="0" spc="-110"/>
              <a:t> </a:t>
            </a:r>
            <a:r>
              <a:rPr dirty="0" spc="-95"/>
              <a:t>to</a:t>
            </a:r>
            <a:r>
              <a:rPr dirty="0" spc="-114"/>
              <a:t> </a:t>
            </a:r>
            <a:r>
              <a:rPr dirty="0" spc="-25"/>
              <a:t>use </a:t>
            </a:r>
            <a:r>
              <a:rPr dirty="0" spc="-100"/>
              <a:t>libraries</a:t>
            </a:r>
            <a:r>
              <a:rPr dirty="0" spc="-105"/>
              <a:t> </a:t>
            </a:r>
            <a:r>
              <a:rPr dirty="0" spc="-155"/>
              <a:t>like</a:t>
            </a:r>
            <a:r>
              <a:rPr dirty="0" spc="-105"/>
              <a:t> </a:t>
            </a:r>
            <a:r>
              <a:rPr dirty="0" spc="-145"/>
              <a:t>easygui,</a:t>
            </a:r>
            <a:r>
              <a:rPr dirty="0" spc="-105"/>
              <a:t> </a:t>
            </a:r>
            <a:r>
              <a:rPr dirty="0" spc="-150"/>
              <a:t>Tkinter,</a:t>
            </a:r>
            <a:r>
              <a:rPr dirty="0" spc="-100"/>
              <a:t> </a:t>
            </a:r>
            <a:r>
              <a:rPr dirty="0" spc="-85"/>
              <a:t>and</a:t>
            </a:r>
            <a:r>
              <a:rPr dirty="0" spc="-105"/>
              <a:t> </a:t>
            </a:r>
            <a:r>
              <a:rPr dirty="0" spc="-150"/>
              <a:t>all.</a:t>
            </a:r>
            <a:r>
              <a:rPr dirty="0" spc="-105"/>
              <a:t> </a:t>
            </a:r>
            <a:r>
              <a:rPr dirty="0" spc="-40"/>
              <a:t>Here</a:t>
            </a:r>
            <a:r>
              <a:rPr dirty="0" spc="-100"/>
              <a:t> </a:t>
            </a:r>
            <a:r>
              <a:rPr dirty="0" spc="-110"/>
              <a:t>you</a:t>
            </a:r>
            <a:r>
              <a:rPr dirty="0" spc="-105"/>
              <a:t> </a:t>
            </a:r>
            <a:r>
              <a:rPr dirty="0" spc="-85"/>
              <a:t>have</a:t>
            </a:r>
            <a:r>
              <a:rPr dirty="0" spc="-105"/>
              <a:t> </a:t>
            </a:r>
            <a:r>
              <a:rPr dirty="0" spc="-25"/>
              <a:t>to</a:t>
            </a:r>
            <a:r>
              <a:rPr dirty="0" spc="600"/>
              <a:t> </a:t>
            </a:r>
            <a:r>
              <a:rPr dirty="0" spc="-95"/>
              <a:t>select</a:t>
            </a:r>
            <a:r>
              <a:rPr dirty="0" spc="-105"/>
              <a:t> </a:t>
            </a:r>
            <a:r>
              <a:rPr dirty="0" spc="-75"/>
              <a:t>the</a:t>
            </a:r>
            <a:r>
              <a:rPr dirty="0" spc="-100"/>
              <a:t> </a:t>
            </a:r>
            <a:r>
              <a:rPr dirty="0" spc="-135"/>
              <a:t>image</a:t>
            </a:r>
            <a:r>
              <a:rPr dirty="0" spc="-105"/>
              <a:t> </a:t>
            </a:r>
            <a:r>
              <a:rPr dirty="0" spc="-85"/>
              <a:t>and</a:t>
            </a:r>
            <a:r>
              <a:rPr dirty="0" spc="-100"/>
              <a:t> </a:t>
            </a:r>
            <a:r>
              <a:rPr dirty="0" spc="-80"/>
              <a:t>then</a:t>
            </a:r>
            <a:r>
              <a:rPr dirty="0" spc="-100"/>
              <a:t> </a:t>
            </a:r>
            <a:r>
              <a:rPr dirty="0" spc="-75"/>
              <a:t>the</a:t>
            </a:r>
            <a:r>
              <a:rPr dirty="0" spc="-105"/>
              <a:t> application</a:t>
            </a:r>
            <a:r>
              <a:rPr dirty="0" spc="-100"/>
              <a:t> </a:t>
            </a:r>
            <a:r>
              <a:rPr dirty="0" spc="-155"/>
              <a:t>will</a:t>
            </a:r>
            <a:r>
              <a:rPr dirty="0" spc="-105"/>
              <a:t> </a:t>
            </a:r>
            <a:r>
              <a:rPr dirty="0" spc="-90"/>
              <a:t>convert</a:t>
            </a:r>
            <a:r>
              <a:rPr dirty="0" spc="-100"/>
              <a:t> </a:t>
            </a:r>
            <a:r>
              <a:rPr dirty="0" spc="-20"/>
              <a:t>that </a:t>
            </a:r>
            <a:r>
              <a:rPr dirty="0" spc="-135"/>
              <a:t>image</a:t>
            </a:r>
            <a:r>
              <a:rPr dirty="0" spc="-100"/>
              <a:t> </a:t>
            </a:r>
            <a:r>
              <a:rPr dirty="0" spc="-110"/>
              <a:t>into</a:t>
            </a:r>
            <a:r>
              <a:rPr dirty="0" spc="-100"/>
              <a:t> </a:t>
            </a:r>
            <a:r>
              <a:rPr dirty="0" spc="-130"/>
              <a:t>its</a:t>
            </a:r>
            <a:r>
              <a:rPr dirty="0" spc="-95"/>
              <a:t> </a:t>
            </a:r>
            <a:r>
              <a:rPr dirty="0" spc="-85"/>
              <a:t>cartoon</a:t>
            </a:r>
            <a:r>
              <a:rPr dirty="0" spc="-100"/>
              <a:t> </a:t>
            </a:r>
            <a:r>
              <a:rPr dirty="0" spc="-135"/>
              <a:t>form.</a:t>
            </a:r>
            <a:r>
              <a:rPr dirty="0" spc="-95"/>
              <a:t> </a:t>
            </a:r>
            <a:r>
              <a:rPr dirty="0" spc="-130"/>
              <a:t>Mainly,</a:t>
            </a:r>
            <a:r>
              <a:rPr dirty="0" spc="-100"/>
              <a:t> </a:t>
            </a:r>
            <a:r>
              <a:rPr dirty="0" spc="-80"/>
              <a:t>we</a:t>
            </a:r>
            <a:r>
              <a:rPr dirty="0" spc="-100"/>
              <a:t> </a:t>
            </a:r>
            <a:r>
              <a:rPr dirty="0" spc="-125"/>
              <a:t>build</a:t>
            </a:r>
            <a:r>
              <a:rPr dirty="0" spc="-95"/>
              <a:t> </a:t>
            </a:r>
            <a:r>
              <a:rPr dirty="0" spc="-120"/>
              <a:t>this</a:t>
            </a:r>
            <a:r>
              <a:rPr dirty="0" spc="-100"/>
              <a:t> </a:t>
            </a:r>
            <a:r>
              <a:rPr dirty="0" spc="-60"/>
              <a:t>application </a:t>
            </a:r>
            <a:r>
              <a:rPr dirty="0" spc="-140"/>
              <a:t>using</a:t>
            </a:r>
            <a:r>
              <a:rPr dirty="0" spc="-105"/>
              <a:t> </a:t>
            </a:r>
            <a:r>
              <a:rPr dirty="0" spc="-110"/>
              <a:t>OpenCV</a:t>
            </a:r>
            <a:r>
              <a:rPr dirty="0" spc="-105"/>
              <a:t> </a:t>
            </a:r>
            <a:r>
              <a:rPr dirty="0" spc="-85"/>
              <a:t>and</a:t>
            </a:r>
            <a:r>
              <a:rPr dirty="0" spc="-105"/>
              <a:t> </a:t>
            </a:r>
            <a:r>
              <a:rPr dirty="0" spc="-105">
                <a:hlinkClick r:id="rId5"/>
              </a:rPr>
              <a:t>python</a:t>
            </a:r>
            <a:r>
              <a:rPr dirty="0" spc="-105"/>
              <a:t> </a:t>
            </a:r>
            <a:r>
              <a:rPr dirty="0" spc="-90"/>
              <a:t>as</a:t>
            </a:r>
            <a:r>
              <a:rPr dirty="0" spc="-105"/>
              <a:t> </a:t>
            </a:r>
            <a:r>
              <a:rPr dirty="0" spc="-75"/>
              <a:t>the</a:t>
            </a:r>
            <a:r>
              <a:rPr dirty="0" spc="-105"/>
              <a:t> </a:t>
            </a:r>
            <a:r>
              <a:rPr dirty="0" spc="-125"/>
              <a:t>programming</a:t>
            </a:r>
            <a:r>
              <a:rPr dirty="0" spc="-105"/>
              <a:t> </a:t>
            </a:r>
            <a:r>
              <a:rPr dirty="0" spc="-10"/>
              <a:t>languages.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3739" y="1367184"/>
            <a:ext cx="2514260" cy="617476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7807" y="1227939"/>
            <a:ext cx="3391596" cy="339158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07055" y="1227939"/>
            <a:ext cx="3391596" cy="339158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5643" y="2814202"/>
            <a:ext cx="552449" cy="5524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5643" y="4759306"/>
            <a:ext cx="552449" cy="5524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4962" y="6794518"/>
            <a:ext cx="552449" cy="5524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82142" y="5132620"/>
            <a:ext cx="3391596" cy="339158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45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85"/>
              <a:t>REQUIREMENTS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504583" y="2969199"/>
            <a:ext cx="2139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74717" y="2862273"/>
            <a:ext cx="5987415" cy="558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74295">
              <a:lnSpc>
                <a:spcPct val="116700"/>
              </a:lnSpc>
              <a:spcBef>
                <a:spcPts val="90"/>
              </a:spcBef>
              <a:buSzPct val="93333"/>
              <a:buChar char="•"/>
              <a:tabLst>
                <a:tab pos="86995" algn="l"/>
              </a:tabLst>
            </a:pPr>
            <a:r>
              <a:rPr dirty="0" sz="1500" spc="-45">
                <a:solidFill>
                  <a:srgbClr val="FFFFFF"/>
                </a:solidFill>
                <a:latin typeface="Lucida Sans Unicode"/>
                <a:cs typeface="Lucida Sans Unicode"/>
              </a:rPr>
              <a:t>Python:</a:t>
            </a:r>
            <a:r>
              <a:rPr dirty="0" sz="1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5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35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15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dirty="0" sz="1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4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15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5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65">
                <a:solidFill>
                  <a:srgbClr val="FFFFFF"/>
                </a:solidFill>
                <a:latin typeface="Lucida Sans Unicode"/>
                <a:cs typeface="Lucida Sans Unicode"/>
              </a:rPr>
              <a:t>programming</a:t>
            </a:r>
            <a:r>
              <a:rPr dirty="0" sz="1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65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dirty="0" sz="1500" spc="-55">
                <a:solidFill>
                  <a:srgbClr val="FFFFFF"/>
                </a:solidFill>
                <a:latin typeface="Lucida Sans Unicode"/>
                <a:cs typeface="Lucida Sans Unicode"/>
              </a:rPr>
              <a:t> for </a:t>
            </a:r>
            <a:r>
              <a:rPr dirty="0" sz="1500" spc="-75">
                <a:solidFill>
                  <a:srgbClr val="FFFFFF"/>
                </a:solidFill>
                <a:latin typeface="Lucida Sans Unicode"/>
                <a:cs typeface="Lucida Sans Unicode"/>
              </a:rPr>
              <a:t>building</a:t>
            </a:r>
            <a:r>
              <a:rPr dirty="0" sz="1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1500" spc="-10">
                <a:solidFill>
                  <a:srgbClr val="FFFFFF"/>
                </a:solidFill>
                <a:latin typeface="Lucida Sans Unicode"/>
                <a:cs typeface="Lucida Sans Unicode"/>
              </a:rPr>
              <a:t>application.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04583" y="4914302"/>
            <a:ext cx="2139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74717" y="4855435"/>
            <a:ext cx="5593080" cy="3333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09220" indent="-97155">
              <a:lnSpc>
                <a:spcPct val="100000"/>
              </a:lnSpc>
              <a:spcBef>
                <a:spcPts val="120"/>
              </a:spcBef>
              <a:buSzPct val="95000"/>
              <a:buChar char="•"/>
              <a:tabLst>
                <a:tab pos="109855" algn="l"/>
              </a:tabLst>
            </a:pP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OpneCV: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OpneCV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 for 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processing.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73902" y="6949518"/>
            <a:ext cx="2139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044035" y="6829686"/>
            <a:ext cx="6906259" cy="1356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7155">
              <a:lnSpc>
                <a:spcPct val="115599"/>
              </a:lnSpc>
              <a:spcBef>
                <a:spcPts val="95"/>
              </a:spcBef>
              <a:buSzPct val="95000"/>
              <a:buChar char="•"/>
              <a:tabLst>
                <a:tab pos="109855" algn="l"/>
              </a:tabLst>
            </a:pP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Numpy: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Mainly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NumPy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dealing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arrays.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Here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images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stored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form 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arrays.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So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that,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NumPy.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1500" spc="-11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3739" y="1367184"/>
            <a:ext cx="2514260" cy="617476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7807" y="1227942"/>
            <a:ext cx="3391596" cy="339158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9455" y="1301793"/>
            <a:ext cx="3391596" cy="339158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0227" y="3296700"/>
            <a:ext cx="552449" cy="5524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0227" y="5064311"/>
            <a:ext cx="552449" cy="5524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45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85"/>
              <a:t>REQUIREMENTS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509167" y="3451700"/>
            <a:ext cx="2139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04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079301" y="3331868"/>
            <a:ext cx="6686550" cy="730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7155">
              <a:lnSpc>
                <a:spcPct val="115599"/>
              </a:lnSpc>
              <a:spcBef>
                <a:spcPts val="95"/>
              </a:spcBef>
              <a:buSzPct val="95000"/>
              <a:buChar char="•"/>
              <a:tabLst>
                <a:tab pos="109855" algn="l"/>
              </a:tabLst>
            </a:pP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Imageio: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Imageio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library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reads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writes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images.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09167" y="5219311"/>
            <a:ext cx="2139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05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79301" y="5122416"/>
            <a:ext cx="6012180" cy="730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7155">
              <a:lnSpc>
                <a:spcPct val="115599"/>
              </a:lnSpc>
              <a:spcBef>
                <a:spcPts val="95"/>
              </a:spcBef>
              <a:buSzPct val="95000"/>
              <a:buChar char="•"/>
              <a:tabLst>
                <a:tab pos="109855" algn="l"/>
              </a:tabLst>
            </a:pP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Matplotlib: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Matplotlib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visualization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purposes.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Here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plot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images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matplotlib.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82142" y="5143503"/>
            <a:ext cx="3391596" cy="339158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0227" y="7029801"/>
            <a:ext cx="552449" cy="5524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509167" y="7184800"/>
            <a:ext cx="2139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60">
                <a:solidFill>
                  <a:srgbClr val="FFFFFF"/>
                </a:solidFill>
                <a:latin typeface="Lucida Sans Unicode"/>
                <a:cs typeface="Lucida Sans Unicode"/>
              </a:rPr>
              <a:t>06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079301" y="7087903"/>
            <a:ext cx="6054725" cy="1435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7155">
              <a:lnSpc>
                <a:spcPct val="115599"/>
              </a:lnSpc>
              <a:spcBef>
                <a:spcPts val="95"/>
              </a:spcBef>
              <a:buSzPct val="95000"/>
              <a:buChar char="•"/>
              <a:tabLst>
                <a:tab pos="109855" algn="l"/>
              </a:tabLst>
            </a:pP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easygui: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easygui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module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GUI 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programming in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python.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easygui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open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file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box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upload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images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from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local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system.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542924" cy="5429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43500"/>
            <a:ext cx="5273762" cy="514349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450317" y="2262033"/>
            <a:ext cx="6409690" cy="6160135"/>
            <a:chOff x="1450317" y="2262033"/>
            <a:chExt cx="6409690" cy="616013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7079" y="2262033"/>
              <a:ext cx="952499" cy="9524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0317" y="2491064"/>
              <a:ext cx="5932728" cy="59309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20908" y="2299630"/>
            <a:ext cx="315976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25"/>
              <a:t>OPEN</a:t>
            </a:r>
            <a:r>
              <a:rPr dirty="0" spc="-505"/>
              <a:t> </a:t>
            </a:r>
            <a:r>
              <a:rPr dirty="0" spc="665"/>
              <a:t>CV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8775775" y="3718442"/>
            <a:ext cx="8148320" cy="3797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13995" marR="184785" indent="-22225">
              <a:lnSpc>
                <a:spcPct val="114599"/>
              </a:lnSpc>
              <a:spcBef>
                <a:spcPts val="95"/>
              </a:spcBef>
              <a:buSzPct val="95833"/>
              <a:buChar char="•"/>
              <a:tabLst>
                <a:tab pos="308610" algn="l"/>
              </a:tabLst>
            </a:pP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OpenCV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open-</a:t>
            </a: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source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library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python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ahoma"/>
                <a:cs typeface="Tahoma"/>
              </a:rPr>
              <a:t>used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mainly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computer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vision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tasks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areas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ahoma"/>
                <a:cs typeface="Tahoma"/>
              </a:rPr>
              <a:t>machine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dirty="0" sz="24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artificial</a:t>
            </a:r>
            <a:r>
              <a:rPr dirty="0" sz="2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intelligence.</a:t>
            </a:r>
            <a:r>
              <a:rPr dirty="0" sz="2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Nowadays,</a:t>
            </a:r>
            <a:r>
              <a:rPr dirty="0" sz="2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openCV</a:t>
            </a:r>
            <a:r>
              <a:rPr dirty="0" sz="2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endParaRPr sz="2400">
              <a:latin typeface="Tahoma"/>
              <a:cs typeface="Tahoma"/>
            </a:endParaRPr>
          </a:p>
          <a:p>
            <a:pPr algn="ctr" marL="12700" marR="5080">
              <a:lnSpc>
                <a:spcPct val="114599"/>
              </a:lnSpc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playing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major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role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field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technology.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OpenCV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dirty="0" sz="2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process</a:t>
            </a:r>
            <a:r>
              <a:rPr dirty="0" sz="2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videos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ahoma"/>
                <a:cs typeface="Tahoma"/>
              </a:rPr>
              <a:t>some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tasks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dirty="0" sz="24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detection,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face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detection,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dirty="0" sz="24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tracking,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all.</a:t>
            </a:r>
            <a:endParaRPr sz="2400">
              <a:latin typeface="Tahoma"/>
              <a:cs typeface="Tahoma"/>
            </a:endParaRPr>
          </a:p>
          <a:p>
            <a:pPr lvl="1" marL="405130" marR="391795" indent="-6350">
              <a:lnSpc>
                <a:spcPct val="114599"/>
              </a:lnSpc>
              <a:buSzPct val="95833"/>
              <a:buChar char="•"/>
              <a:tabLst>
                <a:tab pos="515620" algn="l"/>
              </a:tabLst>
            </a:pP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OpenCV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Tahoma"/>
                <a:cs typeface="Tahoma"/>
              </a:rPr>
              <a:t>c,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0">
                <a:solidFill>
                  <a:srgbClr val="FFFFFF"/>
                </a:solidFill>
                <a:latin typeface="Tahoma"/>
                <a:cs typeface="Tahoma"/>
              </a:rPr>
              <a:t>c++,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Tahoma"/>
                <a:cs typeface="Tahoma"/>
              </a:rPr>
              <a:t>java,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python</a:t>
            </a:r>
            <a:r>
              <a:rPr dirty="0" sz="2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interfaces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supports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kinds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2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Windows,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Linux,</a:t>
            </a:r>
            <a:endParaRPr sz="2400">
              <a:latin typeface="Tahoma"/>
              <a:cs typeface="Tahoma"/>
            </a:endParaRPr>
          </a:p>
          <a:p>
            <a:pPr marL="2009775">
              <a:lnSpc>
                <a:spcPct val="100000"/>
              </a:lnSpc>
              <a:spcBef>
                <a:spcPts val="420"/>
              </a:spcBef>
            </a:pP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Android,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ahoma"/>
                <a:cs typeface="Tahoma"/>
              </a:rPr>
              <a:t>Mac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ahoma"/>
                <a:cs typeface="Tahoma"/>
              </a:rPr>
              <a:t>OS,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Tahoma"/>
                <a:cs typeface="Tahoma"/>
              </a:rPr>
              <a:t>IoS,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all…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542924" cy="5429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43500"/>
            <a:ext cx="5273762" cy="514349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787373" y="2262034"/>
            <a:ext cx="6072505" cy="5915660"/>
            <a:chOff x="1787373" y="2262034"/>
            <a:chExt cx="6072505" cy="591566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7079" y="2262034"/>
              <a:ext cx="952499" cy="9524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787373" y="2525925"/>
              <a:ext cx="5664835" cy="5651500"/>
            </a:xfrm>
            <a:custGeom>
              <a:avLst/>
              <a:gdLst/>
              <a:ahLst/>
              <a:cxnLst/>
              <a:rect l="l" t="t" r="r" b="b"/>
              <a:pathLst>
                <a:path w="5664834" h="5651500">
                  <a:moveTo>
                    <a:pt x="2928679" y="12700"/>
                  </a:moveTo>
                  <a:lnTo>
                    <a:pt x="2735938" y="12700"/>
                  </a:lnTo>
                  <a:lnTo>
                    <a:pt x="2784025" y="0"/>
                  </a:lnTo>
                  <a:lnTo>
                    <a:pt x="2880592" y="0"/>
                  </a:lnTo>
                  <a:lnTo>
                    <a:pt x="2928679" y="12700"/>
                  </a:lnTo>
                  <a:close/>
                </a:path>
                <a:path w="5664834" h="5651500">
                  <a:moveTo>
                    <a:pt x="3118950" y="25400"/>
                  </a:moveTo>
                  <a:lnTo>
                    <a:pt x="2545666" y="25400"/>
                  </a:lnTo>
                  <a:lnTo>
                    <a:pt x="2592909" y="12700"/>
                  </a:lnTo>
                  <a:lnTo>
                    <a:pt x="3071707" y="12700"/>
                  </a:lnTo>
                  <a:lnTo>
                    <a:pt x="3118950" y="25400"/>
                  </a:lnTo>
                  <a:close/>
                </a:path>
                <a:path w="5664834" h="5651500">
                  <a:moveTo>
                    <a:pt x="3305586" y="50800"/>
                  </a:moveTo>
                  <a:lnTo>
                    <a:pt x="2359031" y="50800"/>
                  </a:lnTo>
                  <a:lnTo>
                    <a:pt x="2451869" y="25400"/>
                  </a:lnTo>
                  <a:lnTo>
                    <a:pt x="3212748" y="25400"/>
                  </a:lnTo>
                  <a:lnTo>
                    <a:pt x="3305586" y="50800"/>
                  </a:lnTo>
                  <a:close/>
                </a:path>
                <a:path w="5664834" h="5651500">
                  <a:moveTo>
                    <a:pt x="3442931" y="76200"/>
                  </a:moveTo>
                  <a:lnTo>
                    <a:pt x="2221685" y="76200"/>
                  </a:lnTo>
                  <a:lnTo>
                    <a:pt x="2312988" y="50800"/>
                  </a:lnTo>
                  <a:lnTo>
                    <a:pt x="3351629" y="50800"/>
                  </a:lnTo>
                  <a:lnTo>
                    <a:pt x="3442931" y="76200"/>
                  </a:lnTo>
                  <a:close/>
                </a:path>
                <a:path w="5664834" h="5651500">
                  <a:moveTo>
                    <a:pt x="3533146" y="5588000"/>
                  </a:moveTo>
                  <a:lnTo>
                    <a:pt x="2131471" y="5588000"/>
                  </a:lnTo>
                  <a:lnTo>
                    <a:pt x="1954510" y="5537200"/>
                  </a:lnTo>
                  <a:lnTo>
                    <a:pt x="1911029" y="5511800"/>
                  </a:lnTo>
                  <a:lnTo>
                    <a:pt x="1782512" y="5473700"/>
                  </a:lnTo>
                  <a:lnTo>
                    <a:pt x="1740337" y="5448300"/>
                  </a:lnTo>
                  <a:lnTo>
                    <a:pt x="1698503" y="5435600"/>
                  </a:lnTo>
                  <a:lnTo>
                    <a:pt x="1657018" y="5410200"/>
                  </a:lnTo>
                  <a:lnTo>
                    <a:pt x="1615888" y="5397500"/>
                  </a:lnTo>
                  <a:lnTo>
                    <a:pt x="1575120" y="5372100"/>
                  </a:lnTo>
                  <a:lnTo>
                    <a:pt x="1534719" y="5359400"/>
                  </a:lnTo>
                  <a:lnTo>
                    <a:pt x="1455046" y="5308600"/>
                  </a:lnTo>
                  <a:lnTo>
                    <a:pt x="1415787" y="5295900"/>
                  </a:lnTo>
                  <a:lnTo>
                    <a:pt x="1338455" y="5245100"/>
                  </a:lnTo>
                  <a:lnTo>
                    <a:pt x="1262748" y="5194300"/>
                  </a:lnTo>
                  <a:lnTo>
                    <a:pt x="1188716" y="5143500"/>
                  </a:lnTo>
                  <a:lnTo>
                    <a:pt x="1116410" y="5092700"/>
                  </a:lnTo>
                  <a:lnTo>
                    <a:pt x="1045883" y="5041900"/>
                  </a:lnTo>
                  <a:lnTo>
                    <a:pt x="1011302" y="5003800"/>
                  </a:lnTo>
                  <a:lnTo>
                    <a:pt x="977184" y="4978400"/>
                  </a:lnTo>
                  <a:lnTo>
                    <a:pt x="943536" y="4953000"/>
                  </a:lnTo>
                  <a:lnTo>
                    <a:pt x="910365" y="4914900"/>
                  </a:lnTo>
                  <a:lnTo>
                    <a:pt x="877677" y="4889500"/>
                  </a:lnTo>
                  <a:lnTo>
                    <a:pt x="845478" y="4851400"/>
                  </a:lnTo>
                  <a:lnTo>
                    <a:pt x="813774" y="4826000"/>
                  </a:lnTo>
                  <a:lnTo>
                    <a:pt x="782572" y="4787900"/>
                  </a:lnTo>
                  <a:lnTo>
                    <a:pt x="751879" y="4762500"/>
                  </a:lnTo>
                  <a:lnTo>
                    <a:pt x="721700" y="4724400"/>
                  </a:lnTo>
                  <a:lnTo>
                    <a:pt x="692043" y="4699000"/>
                  </a:lnTo>
                  <a:lnTo>
                    <a:pt x="662913" y="4660900"/>
                  </a:lnTo>
                  <a:lnTo>
                    <a:pt x="634316" y="4622800"/>
                  </a:lnTo>
                  <a:lnTo>
                    <a:pt x="606260" y="4584700"/>
                  </a:lnTo>
                  <a:lnTo>
                    <a:pt x="578751" y="4559300"/>
                  </a:lnTo>
                  <a:lnTo>
                    <a:pt x="551795" y="4521200"/>
                  </a:lnTo>
                  <a:lnTo>
                    <a:pt x="525398" y="4483100"/>
                  </a:lnTo>
                  <a:lnTo>
                    <a:pt x="499567" y="4445000"/>
                  </a:lnTo>
                  <a:lnTo>
                    <a:pt x="474309" y="4406900"/>
                  </a:lnTo>
                  <a:lnTo>
                    <a:pt x="449629" y="4368800"/>
                  </a:lnTo>
                  <a:lnTo>
                    <a:pt x="425534" y="4330700"/>
                  </a:lnTo>
                  <a:lnTo>
                    <a:pt x="402030" y="4292600"/>
                  </a:lnTo>
                  <a:lnTo>
                    <a:pt x="379124" y="4254500"/>
                  </a:lnTo>
                  <a:lnTo>
                    <a:pt x="356822" y="4216400"/>
                  </a:lnTo>
                  <a:lnTo>
                    <a:pt x="335131" y="4178300"/>
                  </a:lnTo>
                  <a:lnTo>
                    <a:pt x="314057" y="4140200"/>
                  </a:lnTo>
                  <a:lnTo>
                    <a:pt x="293606" y="4089400"/>
                  </a:lnTo>
                  <a:lnTo>
                    <a:pt x="273785" y="4051300"/>
                  </a:lnTo>
                  <a:lnTo>
                    <a:pt x="254600" y="4013200"/>
                  </a:lnTo>
                  <a:lnTo>
                    <a:pt x="236058" y="3975100"/>
                  </a:lnTo>
                  <a:lnTo>
                    <a:pt x="218164" y="3924300"/>
                  </a:lnTo>
                  <a:lnTo>
                    <a:pt x="200926" y="3886200"/>
                  </a:lnTo>
                  <a:lnTo>
                    <a:pt x="184349" y="3848100"/>
                  </a:lnTo>
                  <a:lnTo>
                    <a:pt x="168441" y="3797300"/>
                  </a:lnTo>
                  <a:lnTo>
                    <a:pt x="153207" y="3759200"/>
                  </a:lnTo>
                  <a:lnTo>
                    <a:pt x="138653" y="3721100"/>
                  </a:lnTo>
                  <a:lnTo>
                    <a:pt x="124787" y="3670300"/>
                  </a:lnTo>
                  <a:lnTo>
                    <a:pt x="111615" y="3632200"/>
                  </a:lnTo>
                  <a:lnTo>
                    <a:pt x="99142" y="3581400"/>
                  </a:lnTo>
                  <a:lnTo>
                    <a:pt x="87376" y="3543300"/>
                  </a:lnTo>
                  <a:lnTo>
                    <a:pt x="76323" y="3492500"/>
                  </a:lnTo>
                  <a:lnTo>
                    <a:pt x="65989" y="3454400"/>
                  </a:lnTo>
                  <a:lnTo>
                    <a:pt x="56381" y="3403600"/>
                  </a:lnTo>
                  <a:lnTo>
                    <a:pt x="47504" y="3352800"/>
                  </a:lnTo>
                  <a:lnTo>
                    <a:pt x="39366" y="3314700"/>
                  </a:lnTo>
                  <a:lnTo>
                    <a:pt x="31973" y="3263900"/>
                  </a:lnTo>
                  <a:lnTo>
                    <a:pt x="25330" y="3213100"/>
                  </a:lnTo>
                  <a:lnTo>
                    <a:pt x="19446" y="3175000"/>
                  </a:lnTo>
                  <a:lnTo>
                    <a:pt x="14325" y="3124200"/>
                  </a:lnTo>
                  <a:lnTo>
                    <a:pt x="9974" y="3073400"/>
                  </a:lnTo>
                  <a:lnTo>
                    <a:pt x="6400" y="3035300"/>
                  </a:lnTo>
                  <a:lnTo>
                    <a:pt x="3610" y="2984500"/>
                  </a:lnTo>
                  <a:lnTo>
                    <a:pt x="1608" y="2933700"/>
                  </a:lnTo>
                  <a:lnTo>
                    <a:pt x="403" y="2882900"/>
                  </a:lnTo>
                  <a:lnTo>
                    <a:pt x="0" y="2832100"/>
                  </a:lnTo>
                  <a:lnTo>
                    <a:pt x="403" y="2794000"/>
                  </a:lnTo>
                  <a:lnTo>
                    <a:pt x="1608" y="2743200"/>
                  </a:lnTo>
                  <a:lnTo>
                    <a:pt x="3610" y="2692400"/>
                  </a:lnTo>
                  <a:lnTo>
                    <a:pt x="6400" y="2641600"/>
                  </a:lnTo>
                  <a:lnTo>
                    <a:pt x="9974" y="2603500"/>
                  </a:lnTo>
                  <a:lnTo>
                    <a:pt x="14325" y="2552700"/>
                  </a:lnTo>
                  <a:lnTo>
                    <a:pt x="19446" y="2501900"/>
                  </a:lnTo>
                  <a:lnTo>
                    <a:pt x="25330" y="2463800"/>
                  </a:lnTo>
                  <a:lnTo>
                    <a:pt x="31973" y="2413000"/>
                  </a:lnTo>
                  <a:lnTo>
                    <a:pt x="39366" y="2362200"/>
                  </a:lnTo>
                  <a:lnTo>
                    <a:pt x="47504" y="2324100"/>
                  </a:lnTo>
                  <a:lnTo>
                    <a:pt x="56381" y="2273300"/>
                  </a:lnTo>
                  <a:lnTo>
                    <a:pt x="65989" y="2222500"/>
                  </a:lnTo>
                  <a:lnTo>
                    <a:pt x="76323" y="2184400"/>
                  </a:lnTo>
                  <a:lnTo>
                    <a:pt x="87376" y="2133600"/>
                  </a:lnTo>
                  <a:lnTo>
                    <a:pt x="99142" y="2095500"/>
                  </a:lnTo>
                  <a:lnTo>
                    <a:pt x="111615" y="2044700"/>
                  </a:lnTo>
                  <a:lnTo>
                    <a:pt x="124787" y="2006600"/>
                  </a:lnTo>
                  <a:lnTo>
                    <a:pt x="138653" y="1955800"/>
                  </a:lnTo>
                  <a:lnTo>
                    <a:pt x="153207" y="1917700"/>
                  </a:lnTo>
                  <a:lnTo>
                    <a:pt x="168441" y="1879600"/>
                  </a:lnTo>
                  <a:lnTo>
                    <a:pt x="184349" y="1828800"/>
                  </a:lnTo>
                  <a:lnTo>
                    <a:pt x="200926" y="1790700"/>
                  </a:lnTo>
                  <a:lnTo>
                    <a:pt x="218164" y="1752600"/>
                  </a:lnTo>
                  <a:lnTo>
                    <a:pt x="236058" y="1701800"/>
                  </a:lnTo>
                  <a:lnTo>
                    <a:pt x="254600" y="1663700"/>
                  </a:lnTo>
                  <a:lnTo>
                    <a:pt x="273785" y="1625600"/>
                  </a:lnTo>
                  <a:lnTo>
                    <a:pt x="293606" y="1574800"/>
                  </a:lnTo>
                  <a:lnTo>
                    <a:pt x="314057" y="1536700"/>
                  </a:lnTo>
                  <a:lnTo>
                    <a:pt x="335131" y="1498600"/>
                  </a:lnTo>
                  <a:lnTo>
                    <a:pt x="356822" y="1460500"/>
                  </a:lnTo>
                  <a:lnTo>
                    <a:pt x="379124" y="1422400"/>
                  </a:lnTo>
                  <a:lnTo>
                    <a:pt x="402030" y="1384300"/>
                  </a:lnTo>
                  <a:lnTo>
                    <a:pt x="425534" y="1346200"/>
                  </a:lnTo>
                  <a:lnTo>
                    <a:pt x="449629" y="1308100"/>
                  </a:lnTo>
                  <a:lnTo>
                    <a:pt x="474309" y="1270000"/>
                  </a:lnTo>
                  <a:lnTo>
                    <a:pt x="499567" y="1231900"/>
                  </a:lnTo>
                  <a:lnTo>
                    <a:pt x="525398" y="1193800"/>
                  </a:lnTo>
                  <a:lnTo>
                    <a:pt x="551795" y="1155700"/>
                  </a:lnTo>
                  <a:lnTo>
                    <a:pt x="578751" y="1117600"/>
                  </a:lnTo>
                  <a:lnTo>
                    <a:pt x="606260" y="1092200"/>
                  </a:lnTo>
                  <a:lnTo>
                    <a:pt x="634316" y="1054100"/>
                  </a:lnTo>
                  <a:lnTo>
                    <a:pt x="662913" y="1016000"/>
                  </a:lnTo>
                  <a:lnTo>
                    <a:pt x="692043" y="977900"/>
                  </a:lnTo>
                  <a:lnTo>
                    <a:pt x="721700" y="952500"/>
                  </a:lnTo>
                  <a:lnTo>
                    <a:pt x="751879" y="914400"/>
                  </a:lnTo>
                  <a:lnTo>
                    <a:pt x="782572" y="889000"/>
                  </a:lnTo>
                  <a:lnTo>
                    <a:pt x="813774" y="850900"/>
                  </a:lnTo>
                  <a:lnTo>
                    <a:pt x="845478" y="825500"/>
                  </a:lnTo>
                  <a:lnTo>
                    <a:pt x="877677" y="787400"/>
                  </a:lnTo>
                  <a:lnTo>
                    <a:pt x="910365" y="762000"/>
                  </a:lnTo>
                  <a:lnTo>
                    <a:pt x="943536" y="723900"/>
                  </a:lnTo>
                  <a:lnTo>
                    <a:pt x="977184" y="698500"/>
                  </a:lnTo>
                  <a:lnTo>
                    <a:pt x="1011302" y="673100"/>
                  </a:lnTo>
                  <a:lnTo>
                    <a:pt x="1045883" y="635000"/>
                  </a:lnTo>
                  <a:lnTo>
                    <a:pt x="1116410" y="584200"/>
                  </a:lnTo>
                  <a:lnTo>
                    <a:pt x="1188716" y="533400"/>
                  </a:lnTo>
                  <a:lnTo>
                    <a:pt x="1262748" y="482600"/>
                  </a:lnTo>
                  <a:lnTo>
                    <a:pt x="1338455" y="431800"/>
                  </a:lnTo>
                  <a:lnTo>
                    <a:pt x="1415787" y="381000"/>
                  </a:lnTo>
                  <a:lnTo>
                    <a:pt x="1455046" y="368300"/>
                  </a:lnTo>
                  <a:lnTo>
                    <a:pt x="1534719" y="317500"/>
                  </a:lnTo>
                  <a:lnTo>
                    <a:pt x="1575120" y="304800"/>
                  </a:lnTo>
                  <a:lnTo>
                    <a:pt x="1615888" y="279400"/>
                  </a:lnTo>
                  <a:lnTo>
                    <a:pt x="1657018" y="266700"/>
                  </a:lnTo>
                  <a:lnTo>
                    <a:pt x="1698503" y="241300"/>
                  </a:lnTo>
                  <a:lnTo>
                    <a:pt x="1740337" y="228600"/>
                  </a:lnTo>
                  <a:lnTo>
                    <a:pt x="1782512" y="203200"/>
                  </a:lnTo>
                  <a:lnTo>
                    <a:pt x="1911029" y="165100"/>
                  </a:lnTo>
                  <a:lnTo>
                    <a:pt x="1954510" y="139700"/>
                  </a:lnTo>
                  <a:lnTo>
                    <a:pt x="2176439" y="76200"/>
                  </a:lnTo>
                  <a:lnTo>
                    <a:pt x="3488178" y="76200"/>
                  </a:lnTo>
                  <a:lnTo>
                    <a:pt x="3710107" y="139700"/>
                  </a:lnTo>
                  <a:lnTo>
                    <a:pt x="3753588" y="165100"/>
                  </a:lnTo>
                  <a:lnTo>
                    <a:pt x="3882104" y="203200"/>
                  </a:lnTo>
                  <a:lnTo>
                    <a:pt x="3924280" y="228600"/>
                  </a:lnTo>
                  <a:lnTo>
                    <a:pt x="3966113" y="241300"/>
                  </a:lnTo>
                  <a:lnTo>
                    <a:pt x="4007598" y="266700"/>
                  </a:lnTo>
                  <a:lnTo>
                    <a:pt x="4048728" y="279400"/>
                  </a:lnTo>
                  <a:lnTo>
                    <a:pt x="4089497" y="304800"/>
                  </a:lnTo>
                  <a:lnTo>
                    <a:pt x="4129898" y="317500"/>
                  </a:lnTo>
                  <a:lnTo>
                    <a:pt x="4209570" y="368300"/>
                  </a:lnTo>
                  <a:lnTo>
                    <a:pt x="4248829" y="381000"/>
                  </a:lnTo>
                  <a:lnTo>
                    <a:pt x="4326161" y="431800"/>
                  </a:lnTo>
                  <a:lnTo>
                    <a:pt x="4401869" y="482600"/>
                  </a:lnTo>
                  <a:lnTo>
                    <a:pt x="4475901" y="533400"/>
                  </a:lnTo>
                  <a:lnTo>
                    <a:pt x="4548206" y="584200"/>
                  </a:lnTo>
                  <a:lnTo>
                    <a:pt x="4618734" y="635000"/>
                  </a:lnTo>
                  <a:lnTo>
                    <a:pt x="4653315" y="673100"/>
                  </a:lnTo>
                  <a:lnTo>
                    <a:pt x="4687432" y="698500"/>
                  </a:lnTo>
                  <a:lnTo>
                    <a:pt x="4721080" y="723900"/>
                  </a:lnTo>
                  <a:lnTo>
                    <a:pt x="4754251" y="762000"/>
                  </a:lnTo>
                  <a:lnTo>
                    <a:pt x="4786940" y="787400"/>
                  </a:lnTo>
                  <a:lnTo>
                    <a:pt x="4819139" y="825500"/>
                  </a:lnTo>
                  <a:lnTo>
                    <a:pt x="4850842" y="850900"/>
                  </a:lnTo>
                  <a:lnTo>
                    <a:pt x="4882044" y="889000"/>
                  </a:lnTo>
                  <a:lnTo>
                    <a:pt x="4912738" y="914400"/>
                  </a:lnTo>
                  <a:lnTo>
                    <a:pt x="4942916" y="952500"/>
                  </a:lnTo>
                  <a:lnTo>
                    <a:pt x="4972574" y="977900"/>
                  </a:lnTo>
                  <a:lnTo>
                    <a:pt x="5001704" y="1016000"/>
                  </a:lnTo>
                  <a:lnTo>
                    <a:pt x="5030300" y="1054100"/>
                  </a:lnTo>
                  <a:lnTo>
                    <a:pt x="5058356" y="1092200"/>
                  </a:lnTo>
                  <a:lnTo>
                    <a:pt x="5085865" y="1117600"/>
                  </a:lnTo>
                  <a:lnTo>
                    <a:pt x="5112821" y="1155700"/>
                  </a:lnTo>
                  <a:lnTo>
                    <a:pt x="5139218" y="1193800"/>
                  </a:lnTo>
                  <a:lnTo>
                    <a:pt x="5165049" y="1231900"/>
                  </a:lnTo>
                  <a:lnTo>
                    <a:pt x="5190308" y="1270000"/>
                  </a:lnTo>
                  <a:lnTo>
                    <a:pt x="5214988" y="1308100"/>
                  </a:lnTo>
                  <a:lnTo>
                    <a:pt x="5239083" y="1346200"/>
                  </a:lnTo>
                  <a:lnTo>
                    <a:pt x="5262586" y="1384300"/>
                  </a:lnTo>
                  <a:lnTo>
                    <a:pt x="5285492" y="1422400"/>
                  </a:lnTo>
                  <a:lnTo>
                    <a:pt x="5307794" y="1460500"/>
                  </a:lnTo>
                  <a:lnTo>
                    <a:pt x="5329485" y="1498600"/>
                  </a:lnTo>
                  <a:lnTo>
                    <a:pt x="5350559" y="1536700"/>
                  </a:lnTo>
                  <a:lnTo>
                    <a:pt x="5371010" y="1574800"/>
                  </a:lnTo>
                  <a:lnTo>
                    <a:pt x="5390831" y="1625600"/>
                  </a:lnTo>
                  <a:lnTo>
                    <a:pt x="5410016" y="1663700"/>
                  </a:lnTo>
                  <a:lnTo>
                    <a:pt x="5428559" y="1701800"/>
                  </a:lnTo>
                  <a:lnTo>
                    <a:pt x="5446452" y="1752600"/>
                  </a:lnTo>
                  <a:lnTo>
                    <a:pt x="5463691" y="1790700"/>
                  </a:lnTo>
                  <a:lnTo>
                    <a:pt x="5480267" y="1828800"/>
                  </a:lnTo>
                  <a:lnTo>
                    <a:pt x="5496176" y="1879600"/>
                  </a:lnTo>
                  <a:lnTo>
                    <a:pt x="5511410" y="1917700"/>
                  </a:lnTo>
                  <a:lnTo>
                    <a:pt x="5525963" y="1955800"/>
                  </a:lnTo>
                  <a:lnTo>
                    <a:pt x="5539829" y="2006600"/>
                  </a:lnTo>
                  <a:lnTo>
                    <a:pt x="5553002" y="2044700"/>
                  </a:lnTo>
                  <a:lnTo>
                    <a:pt x="5565474" y="2095500"/>
                  </a:lnTo>
                  <a:lnTo>
                    <a:pt x="5577240" y="2133600"/>
                  </a:lnTo>
                  <a:lnTo>
                    <a:pt x="5588293" y="2184400"/>
                  </a:lnTo>
                  <a:lnTo>
                    <a:pt x="5598627" y="2222500"/>
                  </a:lnTo>
                  <a:lnTo>
                    <a:pt x="5608236" y="2273300"/>
                  </a:lnTo>
                  <a:lnTo>
                    <a:pt x="5617112" y="2324100"/>
                  </a:lnTo>
                  <a:lnTo>
                    <a:pt x="5625250" y="2362200"/>
                  </a:lnTo>
                  <a:lnTo>
                    <a:pt x="5632644" y="2413000"/>
                  </a:lnTo>
                  <a:lnTo>
                    <a:pt x="5639286" y="2463800"/>
                  </a:lnTo>
                  <a:lnTo>
                    <a:pt x="5645171" y="2501900"/>
                  </a:lnTo>
                  <a:lnTo>
                    <a:pt x="5650292" y="2552700"/>
                  </a:lnTo>
                  <a:lnTo>
                    <a:pt x="5654642" y="2603500"/>
                  </a:lnTo>
                  <a:lnTo>
                    <a:pt x="5658216" y="2641600"/>
                  </a:lnTo>
                  <a:lnTo>
                    <a:pt x="5661007" y="2692400"/>
                  </a:lnTo>
                  <a:lnTo>
                    <a:pt x="5663008" y="2743200"/>
                  </a:lnTo>
                  <a:lnTo>
                    <a:pt x="5664214" y="2794000"/>
                  </a:lnTo>
                  <a:lnTo>
                    <a:pt x="5664617" y="2819400"/>
                  </a:lnTo>
                  <a:lnTo>
                    <a:pt x="5664214" y="2882900"/>
                  </a:lnTo>
                  <a:lnTo>
                    <a:pt x="5663008" y="2933700"/>
                  </a:lnTo>
                  <a:lnTo>
                    <a:pt x="5661007" y="2984500"/>
                  </a:lnTo>
                  <a:lnTo>
                    <a:pt x="5658216" y="3035300"/>
                  </a:lnTo>
                  <a:lnTo>
                    <a:pt x="5654642" y="3073400"/>
                  </a:lnTo>
                  <a:lnTo>
                    <a:pt x="5650292" y="3124200"/>
                  </a:lnTo>
                  <a:lnTo>
                    <a:pt x="5645171" y="3175000"/>
                  </a:lnTo>
                  <a:lnTo>
                    <a:pt x="5639286" y="3213100"/>
                  </a:lnTo>
                  <a:lnTo>
                    <a:pt x="5632644" y="3263900"/>
                  </a:lnTo>
                  <a:lnTo>
                    <a:pt x="5625250" y="3314700"/>
                  </a:lnTo>
                  <a:lnTo>
                    <a:pt x="5617112" y="3352800"/>
                  </a:lnTo>
                  <a:lnTo>
                    <a:pt x="5608236" y="3403600"/>
                  </a:lnTo>
                  <a:lnTo>
                    <a:pt x="5598627" y="3454400"/>
                  </a:lnTo>
                  <a:lnTo>
                    <a:pt x="5588293" y="3492500"/>
                  </a:lnTo>
                  <a:lnTo>
                    <a:pt x="5577240" y="3543300"/>
                  </a:lnTo>
                  <a:lnTo>
                    <a:pt x="5565474" y="3581400"/>
                  </a:lnTo>
                  <a:lnTo>
                    <a:pt x="5553002" y="3632200"/>
                  </a:lnTo>
                  <a:lnTo>
                    <a:pt x="5539829" y="3670300"/>
                  </a:lnTo>
                  <a:lnTo>
                    <a:pt x="5525963" y="3721100"/>
                  </a:lnTo>
                  <a:lnTo>
                    <a:pt x="5511410" y="3759200"/>
                  </a:lnTo>
                  <a:lnTo>
                    <a:pt x="5496176" y="3797300"/>
                  </a:lnTo>
                  <a:lnTo>
                    <a:pt x="5480267" y="3848100"/>
                  </a:lnTo>
                  <a:lnTo>
                    <a:pt x="5463691" y="3886200"/>
                  </a:lnTo>
                  <a:lnTo>
                    <a:pt x="5446452" y="3924300"/>
                  </a:lnTo>
                  <a:lnTo>
                    <a:pt x="5428559" y="3975100"/>
                  </a:lnTo>
                  <a:lnTo>
                    <a:pt x="5410016" y="4013200"/>
                  </a:lnTo>
                  <a:lnTo>
                    <a:pt x="5390831" y="4051300"/>
                  </a:lnTo>
                  <a:lnTo>
                    <a:pt x="5371010" y="4089400"/>
                  </a:lnTo>
                  <a:lnTo>
                    <a:pt x="5350559" y="4140200"/>
                  </a:lnTo>
                  <a:lnTo>
                    <a:pt x="5329485" y="4178300"/>
                  </a:lnTo>
                  <a:lnTo>
                    <a:pt x="5307794" y="4216400"/>
                  </a:lnTo>
                  <a:lnTo>
                    <a:pt x="5285492" y="4254500"/>
                  </a:lnTo>
                  <a:lnTo>
                    <a:pt x="5262586" y="4292600"/>
                  </a:lnTo>
                  <a:lnTo>
                    <a:pt x="5239083" y="4330700"/>
                  </a:lnTo>
                  <a:lnTo>
                    <a:pt x="5214988" y="4368800"/>
                  </a:lnTo>
                  <a:lnTo>
                    <a:pt x="5190308" y="4406900"/>
                  </a:lnTo>
                  <a:lnTo>
                    <a:pt x="5165049" y="4445000"/>
                  </a:lnTo>
                  <a:lnTo>
                    <a:pt x="5139218" y="4483100"/>
                  </a:lnTo>
                  <a:lnTo>
                    <a:pt x="5112821" y="4521200"/>
                  </a:lnTo>
                  <a:lnTo>
                    <a:pt x="5085865" y="4559300"/>
                  </a:lnTo>
                  <a:lnTo>
                    <a:pt x="5058356" y="4584700"/>
                  </a:lnTo>
                  <a:lnTo>
                    <a:pt x="5030300" y="4622800"/>
                  </a:lnTo>
                  <a:lnTo>
                    <a:pt x="5001704" y="4660900"/>
                  </a:lnTo>
                  <a:lnTo>
                    <a:pt x="4972574" y="4699000"/>
                  </a:lnTo>
                  <a:lnTo>
                    <a:pt x="4942916" y="4724400"/>
                  </a:lnTo>
                  <a:lnTo>
                    <a:pt x="4912738" y="4762500"/>
                  </a:lnTo>
                  <a:lnTo>
                    <a:pt x="4882044" y="4787900"/>
                  </a:lnTo>
                  <a:lnTo>
                    <a:pt x="4850842" y="4826000"/>
                  </a:lnTo>
                  <a:lnTo>
                    <a:pt x="4819139" y="4851400"/>
                  </a:lnTo>
                  <a:lnTo>
                    <a:pt x="4786940" y="4889500"/>
                  </a:lnTo>
                  <a:lnTo>
                    <a:pt x="4754251" y="4914900"/>
                  </a:lnTo>
                  <a:lnTo>
                    <a:pt x="4721080" y="4953000"/>
                  </a:lnTo>
                  <a:lnTo>
                    <a:pt x="4687432" y="4978400"/>
                  </a:lnTo>
                  <a:lnTo>
                    <a:pt x="4653315" y="5003800"/>
                  </a:lnTo>
                  <a:lnTo>
                    <a:pt x="4618734" y="5041900"/>
                  </a:lnTo>
                  <a:lnTo>
                    <a:pt x="4548206" y="5092700"/>
                  </a:lnTo>
                  <a:lnTo>
                    <a:pt x="4475901" y="5143500"/>
                  </a:lnTo>
                  <a:lnTo>
                    <a:pt x="4401869" y="5194300"/>
                  </a:lnTo>
                  <a:lnTo>
                    <a:pt x="4326161" y="5245100"/>
                  </a:lnTo>
                  <a:lnTo>
                    <a:pt x="4248829" y="5295900"/>
                  </a:lnTo>
                  <a:lnTo>
                    <a:pt x="4209570" y="5308600"/>
                  </a:lnTo>
                  <a:lnTo>
                    <a:pt x="4129898" y="5359400"/>
                  </a:lnTo>
                  <a:lnTo>
                    <a:pt x="4089497" y="5372100"/>
                  </a:lnTo>
                  <a:lnTo>
                    <a:pt x="4048728" y="5397500"/>
                  </a:lnTo>
                  <a:lnTo>
                    <a:pt x="4007598" y="5410200"/>
                  </a:lnTo>
                  <a:lnTo>
                    <a:pt x="3966113" y="5435600"/>
                  </a:lnTo>
                  <a:lnTo>
                    <a:pt x="3924280" y="5448300"/>
                  </a:lnTo>
                  <a:lnTo>
                    <a:pt x="3882104" y="5473700"/>
                  </a:lnTo>
                  <a:lnTo>
                    <a:pt x="3753588" y="5511800"/>
                  </a:lnTo>
                  <a:lnTo>
                    <a:pt x="3710107" y="5537200"/>
                  </a:lnTo>
                  <a:lnTo>
                    <a:pt x="3533146" y="5588000"/>
                  </a:lnTo>
                  <a:close/>
                </a:path>
                <a:path w="5664834" h="5651500">
                  <a:moveTo>
                    <a:pt x="3351629" y="5626100"/>
                  </a:moveTo>
                  <a:lnTo>
                    <a:pt x="2312988" y="5626100"/>
                  </a:lnTo>
                  <a:lnTo>
                    <a:pt x="2176439" y="5588000"/>
                  </a:lnTo>
                  <a:lnTo>
                    <a:pt x="3488178" y="5588000"/>
                  </a:lnTo>
                  <a:lnTo>
                    <a:pt x="3351629" y="5626100"/>
                  </a:lnTo>
                  <a:close/>
                </a:path>
                <a:path w="5664834" h="5651500">
                  <a:moveTo>
                    <a:pt x="3212748" y="5651500"/>
                  </a:moveTo>
                  <a:lnTo>
                    <a:pt x="2451869" y="5651500"/>
                  </a:lnTo>
                  <a:lnTo>
                    <a:pt x="2359031" y="5626100"/>
                  </a:lnTo>
                  <a:lnTo>
                    <a:pt x="3305586" y="5626100"/>
                  </a:lnTo>
                  <a:lnTo>
                    <a:pt x="3212748" y="5651500"/>
                  </a:lnTo>
                  <a:close/>
                </a:path>
              </a:pathLst>
            </a:custGeom>
            <a:solidFill>
              <a:srgbClr val="9A4BA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80850" y="2738000"/>
            <a:ext cx="4686299" cy="70770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9972" rIns="0" bIns="0" rtlCol="0" vert="horz">
            <a:spAutoFit/>
          </a:bodyPr>
          <a:lstStyle/>
          <a:p>
            <a:pPr marL="9373870">
              <a:lnSpc>
                <a:spcPct val="100000"/>
              </a:lnSpc>
              <a:spcBef>
                <a:spcPts val="100"/>
              </a:spcBef>
            </a:pPr>
            <a:r>
              <a:rPr dirty="0" spc="26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6" y="1181326"/>
            <a:ext cx="180677" cy="24525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8259" y="4230521"/>
            <a:ext cx="1447800" cy="14478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370922" y="4658084"/>
            <a:ext cx="422275" cy="527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60">
                <a:solidFill>
                  <a:srgbClr val="113A78"/>
                </a:solidFill>
                <a:latin typeface="Lucida Sans Unicode"/>
                <a:cs typeface="Lucida Sans Unicode"/>
              </a:rPr>
              <a:t>01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670618" y="4230537"/>
            <a:ext cx="5027295" cy="109410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20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EASYGUI</a:t>
            </a:r>
            <a:endParaRPr sz="2000">
              <a:latin typeface="Lucida Sans Unicode"/>
              <a:cs typeface="Lucida Sans Unicode"/>
            </a:endParaRPr>
          </a:p>
          <a:p>
            <a:pPr marL="12700" marR="5080" indent="77470">
              <a:lnSpc>
                <a:spcPct val="113300"/>
              </a:lnSpc>
              <a:spcBef>
                <a:spcPts val="600"/>
              </a:spcBef>
              <a:buSzPct val="93750"/>
              <a:buChar char="•"/>
              <a:tabLst>
                <a:tab pos="90170" algn="l"/>
              </a:tabLst>
            </a:pP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First</a:t>
            </a:r>
            <a:r>
              <a:rPr dirty="0" sz="16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6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dirty="0" sz="16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16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easygui,</a:t>
            </a:r>
            <a:r>
              <a:rPr dirty="0" sz="16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dirty="0" sz="16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dirty="0" sz="16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upload</a:t>
            </a:r>
            <a:r>
              <a:rPr dirty="0" sz="16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image,</a:t>
            </a:r>
            <a:r>
              <a:rPr dirty="0" sz="16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then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converted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greyscale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image.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8259" y="6860933"/>
            <a:ext cx="1447800" cy="14478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314517" y="7288493"/>
            <a:ext cx="535305" cy="527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60">
                <a:solidFill>
                  <a:srgbClr val="113A78"/>
                </a:solidFill>
                <a:latin typeface="Lucida Sans Unicode"/>
                <a:cs typeface="Lucida Sans Unicode"/>
              </a:rPr>
              <a:t>03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670618" y="6996465"/>
            <a:ext cx="4792345" cy="10426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RETREIVE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EDGES</a:t>
            </a:r>
            <a:endParaRPr sz="2000">
              <a:latin typeface="Lucida Sans Unicode"/>
              <a:cs typeface="Lucida Sans Unicode"/>
            </a:endParaRPr>
          </a:p>
          <a:p>
            <a:pPr marL="12700" marR="5080">
              <a:lnSpc>
                <a:spcPct val="113300"/>
              </a:lnSpc>
              <a:spcBef>
                <a:spcPts val="1260"/>
              </a:spcBef>
            </a:pP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retrieve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edges</a:t>
            </a:r>
            <a:r>
              <a:rPr dirty="0" sz="16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then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highlight</a:t>
            </a:r>
            <a:r>
              <a:rPr dirty="0" sz="16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them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final</a:t>
            </a:r>
            <a:r>
              <a:rPr dirty="0" sz="16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image.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31181" y="4230521"/>
            <a:ext cx="1447800" cy="14478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190415" y="4658084"/>
            <a:ext cx="528955" cy="527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85">
                <a:solidFill>
                  <a:srgbClr val="113A78"/>
                </a:solidFill>
                <a:latin typeface="Lucida Sans Unicode"/>
                <a:cs typeface="Lucida Sans Unicode"/>
              </a:rPr>
              <a:t>02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543540" y="4366054"/>
            <a:ext cx="4791075" cy="10426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SMOOTHENING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endParaRPr sz="2000">
              <a:latin typeface="Lucida Sans Unicode"/>
              <a:cs typeface="Lucida Sans Unicode"/>
            </a:endParaRPr>
          </a:p>
          <a:p>
            <a:pPr marL="12700" marR="5080">
              <a:lnSpc>
                <a:spcPct val="113300"/>
              </a:lnSpc>
              <a:spcBef>
                <a:spcPts val="1260"/>
              </a:spcBef>
            </a:pPr>
            <a:r>
              <a:rPr dirty="0" sz="1600" spc="-114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color</a:t>
            </a:r>
            <a:r>
              <a:rPr dirty="0" sz="16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dirty="0" sz="16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smoothened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60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give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cartoon</a:t>
            </a:r>
            <a:r>
              <a:rPr dirty="0" sz="1600" spc="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look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31181" y="6860933"/>
            <a:ext cx="1447800" cy="14478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0179105" y="7288493"/>
            <a:ext cx="551815" cy="527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25">
                <a:solidFill>
                  <a:srgbClr val="113A78"/>
                </a:solidFill>
                <a:latin typeface="Lucida Sans Unicode"/>
                <a:cs typeface="Lucida Sans Unicode"/>
              </a:rPr>
              <a:t>04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543540" y="6996465"/>
            <a:ext cx="5716905" cy="1871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MASK</a:t>
            </a:r>
            <a:r>
              <a:rPr dirty="0" sz="20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endParaRPr sz="2000">
              <a:latin typeface="Lucida Sans Unicode"/>
              <a:cs typeface="Lucida Sans Unicode"/>
            </a:endParaRPr>
          </a:p>
          <a:p>
            <a:pPr marL="12700" marR="5080" indent="77470">
              <a:lnSpc>
                <a:spcPct val="113300"/>
              </a:lnSpc>
              <a:spcBef>
                <a:spcPts val="1260"/>
              </a:spcBef>
              <a:buSzPct val="93750"/>
              <a:buChar char="•"/>
              <a:tabLst>
                <a:tab pos="90170" algn="l"/>
              </a:tabLst>
            </a:pPr>
            <a:r>
              <a:rPr dirty="0" sz="1600" spc="-114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this,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bilateral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filter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removes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noise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smoothen</a:t>
            </a:r>
            <a:r>
              <a:rPr dirty="0" sz="16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some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extent.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Now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final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step</a:t>
            </a:r>
            <a:r>
              <a:rPr dirty="0" sz="16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giving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cartoon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effect.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got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previous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step,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we combine our two important steps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finally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ahoma"/>
                <a:cs typeface="Tahoma"/>
              </a:rPr>
              <a:t>give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a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mask-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edged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6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looks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cartoon</a:t>
            </a:r>
            <a:r>
              <a:rPr dirty="0" sz="16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image.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01146" y="2407369"/>
            <a:ext cx="5485765" cy="8686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0" spc="275"/>
              <a:t>METHODOLOGY</a:t>
            </a:r>
            <a:endParaRPr sz="5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013" y="3233029"/>
            <a:ext cx="5286986" cy="52832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2765" y="3233029"/>
            <a:ext cx="5286987" cy="5283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08710">
              <a:lnSpc>
                <a:spcPct val="100000"/>
              </a:lnSpc>
              <a:spcBef>
                <a:spcPts val="100"/>
              </a:spcBef>
            </a:pPr>
            <a:r>
              <a:rPr dirty="0" spc="355"/>
              <a:t>NORMAL</a:t>
            </a:r>
            <a:r>
              <a:rPr dirty="0" spc="-490"/>
              <a:t> </a:t>
            </a:r>
            <a:r>
              <a:rPr dirty="0" spc="380"/>
              <a:t>IMAGE</a:t>
            </a:r>
            <a:r>
              <a:rPr dirty="0" spc="-490"/>
              <a:t> </a:t>
            </a:r>
            <a:r>
              <a:rPr dirty="0" spc="145"/>
              <a:t>TO</a:t>
            </a:r>
            <a:r>
              <a:rPr dirty="0" spc="-484"/>
              <a:t> </a:t>
            </a:r>
            <a:r>
              <a:rPr dirty="0" spc="335"/>
              <a:t>CARTOONED</a:t>
            </a:r>
            <a:r>
              <a:rPr dirty="0" spc="-490"/>
              <a:t> </a:t>
            </a:r>
            <a:r>
              <a:rPr dirty="0" spc="360"/>
              <a:t>IMAGE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 S somvanshi</dc:creator>
  <cp:keywords>DAFaREMDX8g,BAEof430a5U</cp:keywords>
  <dc:title>CARTOONIFYING</dc:title>
  <dcterms:created xsi:type="dcterms:W3CDTF">2023-02-16T18:43:52Z</dcterms:created>
  <dcterms:modified xsi:type="dcterms:W3CDTF">2023-02-16T18:43:52Z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2023-02-11T00:00:00Z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2023-02-11T00:00:00Z</vt:filetime>
  </property>
</Properties>
</file>